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5143500" cx="9144000"/>
  <p:notesSz cx="6858000" cy="9144000"/>
  <p:embeddedFontLst>
    <p:embeddedFont>
      <p:font typeface="Trispace"/>
      <p:regular r:id="rId41"/>
      <p:bold r:id="rId42"/>
    </p:embeddedFont>
    <p:embeddedFont>
      <p:font typeface="Bebas Neue"/>
      <p:regular r:id="rId43"/>
    </p:embeddedFont>
    <p:embeddedFont>
      <p:font typeface="Maven Pro"/>
      <p:regular r:id="rId44"/>
      <p:bold r:id="rId45"/>
    </p:embeddedFont>
    <p:embeddedFont>
      <p:font typeface="PT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62D506-D275-4FF6-BB40-56B649337B9C}">
  <a:tblStyle styleId="{6862D506-D275-4FF6-BB40-56B649337B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Trispace-bold.fntdata"/><Relationship Id="rId41" Type="http://schemas.openxmlformats.org/officeDocument/2006/relationships/font" Target="fonts/Trispace-regular.fntdata"/><Relationship Id="rId44" Type="http://schemas.openxmlformats.org/officeDocument/2006/relationships/font" Target="fonts/MavenPro-regular.fntdata"/><Relationship Id="rId43" Type="http://schemas.openxmlformats.org/officeDocument/2006/relationships/font" Target="fonts/BebasNeue-regular.fntdata"/><Relationship Id="rId46" Type="http://schemas.openxmlformats.org/officeDocument/2006/relationships/font" Target="fonts/PTSans-regular.fntdata"/><Relationship Id="rId45" Type="http://schemas.openxmlformats.org/officeDocument/2006/relationships/font" Target="fonts/MavenPr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PTSans-italic.fntdata"/><Relationship Id="rId47" Type="http://schemas.openxmlformats.org/officeDocument/2006/relationships/font" Target="fonts/PTSans-bold.fntdata"/><Relationship Id="rId49" Type="http://schemas.openxmlformats.org/officeDocument/2006/relationships/font" Target="fonts/PTSans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ebdb303fc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5ebdb303fc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5ebdb303f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5ebdb303f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5ebdb303fc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5ebdb303fc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ebdb303fc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ebdb303fc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5ebdb303fc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5ebdb303fc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5ebdb303fc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5ebdb303fc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5ebdb303fc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5ebdb303fc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ebdb303fc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ebdb303fc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5ebdb303f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5ebdb303f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5ebdb303fc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5ebdb303fc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5ebdb303fc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5ebdb303fc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5ebdb303fc_0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5ebdb303fc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5ebdb303fc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5ebdb303fc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5ebdb303fc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5ebdb303fc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5ebdb303fc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5ebdb303fc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5ebdb303fc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5ebdb303f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5ebdb303fc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5ebdb303fc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5ebdb303fc_0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5ebdb303fc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5ebdb303fc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5ebdb303fc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5ebdb303fc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35ebdb303fc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5ebdb303fc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5ebdb303fc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ebdb303fc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ebdb303fc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5ebdb303fc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5ebdb303fc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5ebdb303fc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5ebdb303fc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5ebdb303f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5ebdb303f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5ebdb303fc_0_1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5ebdb303fc_0_1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5ebdb303fc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5ebdb303fc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5ebdb303fc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5ebdb303fc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ebdb303fc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5ebdb303fc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ebdb303fc_0_1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5ebdb303fc_0_1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5ebdb303fc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5ebdb303fc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5ebdb303fc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5ebdb303fc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ebdb303fc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ebdb303fc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4250050" y="1652126"/>
            <a:ext cx="5728043" cy="3491380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5129998" y="3268141"/>
            <a:ext cx="4013990" cy="1875356"/>
          </a:xfrm>
          <a:custGeom>
            <a:rect b="b" l="l" r="r" t="t"/>
            <a:pathLst>
              <a:path extrusionOk="0" h="10483" w="22438">
                <a:moveTo>
                  <a:pt x="18307" y="1053"/>
                </a:moveTo>
                <a:cubicBezTo>
                  <a:pt x="17174" y="1740"/>
                  <a:pt x="16505" y="2560"/>
                  <a:pt x="15773" y="3640"/>
                </a:cubicBezTo>
                <a:lnTo>
                  <a:pt x="15773" y="3640"/>
                </a:lnTo>
                <a:cubicBezTo>
                  <a:pt x="15149" y="4550"/>
                  <a:pt x="14658" y="5593"/>
                  <a:pt x="13668" y="6164"/>
                </a:cubicBezTo>
                <a:lnTo>
                  <a:pt x="13668" y="6164"/>
                </a:lnTo>
                <a:cubicBezTo>
                  <a:pt x="12606" y="6762"/>
                  <a:pt x="11009" y="6896"/>
                  <a:pt x="9823" y="6539"/>
                </a:cubicBezTo>
                <a:lnTo>
                  <a:pt x="9823" y="6539"/>
                </a:lnTo>
                <a:cubicBezTo>
                  <a:pt x="8565" y="6156"/>
                  <a:pt x="7049" y="5906"/>
                  <a:pt x="5791" y="6477"/>
                </a:cubicBezTo>
                <a:lnTo>
                  <a:pt x="5791" y="6477"/>
                </a:lnTo>
                <a:cubicBezTo>
                  <a:pt x="4497" y="7057"/>
                  <a:pt x="3293" y="7931"/>
                  <a:pt x="2151" y="8752"/>
                </a:cubicBezTo>
                <a:lnTo>
                  <a:pt x="2151" y="8752"/>
                </a:lnTo>
                <a:cubicBezTo>
                  <a:pt x="1410" y="9296"/>
                  <a:pt x="670" y="9858"/>
                  <a:pt x="1" y="10482"/>
                </a:cubicBezTo>
                <a:lnTo>
                  <a:pt x="1" y="10482"/>
                </a:lnTo>
                <a:lnTo>
                  <a:pt x="22393" y="10482"/>
                </a:lnTo>
                <a:lnTo>
                  <a:pt x="22437" y="98"/>
                </a:lnTo>
                <a:cubicBezTo>
                  <a:pt x="22179" y="27"/>
                  <a:pt x="21902" y="0"/>
                  <a:pt x="21617" y="0"/>
                </a:cubicBezTo>
                <a:lnTo>
                  <a:pt x="21617" y="0"/>
                </a:lnTo>
                <a:cubicBezTo>
                  <a:pt x="20466" y="0"/>
                  <a:pt x="19208" y="517"/>
                  <a:pt x="18307" y="1053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 rot="1650101">
            <a:off x="-1796682" y="-2203059"/>
            <a:ext cx="3817087" cy="3985301"/>
          </a:xfrm>
          <a:custGeom>
            <a:rect b="b" l="l" r="r" t="t"/>
            <a:pathLst>
              <a:path extrusionOk="0" h="29882" w="28620">
                <a:moveTo>
                  <a:pt x="9332" y="0"/>
                </a:moveTo>
                <a:cubicBezTo>
                  <a:pt x="8101" y="0"/>
                  <a:pt x="6861" y="562"/>
                  <a:pt x="5978" y="1437"/>
                </a:cubicBezTo>
                <a:cubicBezTo>
                  <a:pt x="5210" y="2195"/>
                  <a:pt x="4693" y="3149"/>
                  <a:pt x="4363" y="4166"/>
                </a:cubicBezTo>
                <a:cubicBezTo>
                  <a:pt x="4042" y="5192"/>
                  <a:pt x="3961" y="6272"/>
                  <a:pt x="3560" y="7280"/>
                </a:cubicBezTo>
                <a:cubicBezTo>
                  <a:pt x="2721" y="9341"/>
                  <a:pt x="750" y="10554"/>
                  <a:pt x="295" y="12829"/>
                </a:cubicBezTo>
                <a:cubicBezTo>
                  <a:pt x="0" y="14310"/>
                  <a:pt x="331" y="15933"/>
                  <a:pt x="1312" y="17084"/>
                </a:cubicBezTo>
                <a:cubicBezTo>
                  <a:pt x="1963" y="17842"/>
                  <a:pt x="2846" y="18360"/>
                  <a:pt x="3783" y="18708"/>
                </a:cubicBezTo>
                <a:cubicBezTo>
                  <a:pt x="4247" y="18877"/>
                  <a:pt x="4720" y="18993"/>
                  <a:pt x="5192" y="19100"/>
                </a:cubicBezTo>
                <a:cubicBezTo>
                  <a:pt x="5549" y="19189"/>
                  <a:pt x="5915" y="19261"/>
                  <a:pt x="6272" y="19350"/>
                </a:cubicBezTo>
                <a:cubicBezTo>
                  <a:pt x="6879" y="19511"/>
                  <a:pt x="7423" y="19957"/>
                  <a:pt x="7878" y="20385"/>
                </a:cubicBezTo>
                <a:cubicBezTo>
                  <a:pt x="8913" y="21339"/>
                  <a:pt x="9671" y="22579"/>
                  <a:pt x="10331" y="23811"/>
                </a:cubicBezTo>
                <a:cubicBezTo>
                  <a:pt x="11009" y="25086"/>
                  <a:pt x="11518" y="26398"/>
                  <a:pt x="12508" y="27468"/>
                </a:cubicBezTo>
                <a:cubicBezTo>
                  <a:pt x="13418" y="28458"/>
                  <a:pt x="14577" y="29217"/>
                  <a:pt x="15871" y="29600"/>
                </a:cubicBezTo>
                <a:cubicBezTo>
                  <a:pt x="16506" y="29788"/>
                  <a:pt x="17169" y="29882"/>
                  <a:pt x="17832" y="29882"/>
                </a:cubicBezTo>
                <a:cubicBezTo>
                  <a:pt x="19368" y="29882"/>
                  <a:pt x="20902" y="29380"/>
                  <a:pt x="22080" y="28396"/>
                </a:cubicBezTo>
                <a:cubicBezTo>
                  <a:pt x="22928" y="27700"/>
                  <a:pt x="23614" y="26665"/>
                  <a:pt x="23498" y="25577"/>
                </a:cubicBezTo>
                <a:cubicBezTo>
                  <a:pt x="23427" y="24836"/>
                  <a:pt x="22990" y="24176"/>
                  <a:pt x="22446" y="23677"/>
                </a:cubicBezTo>
                <a:cubicBezTo>
                  <a:pt x="21732" y="23025"/>
                  <a:pt x="20822" y="22695"/>
                  <a:pt x="20153" y="22000"/>
                </a:cubicBezTo>
                <a:cubicBezTo>
                  <a:pt x="19074" y="20867"/>
                  <a:pt x="18797" y="19038"/>
                  <a:pt x="19502" y="17637"/>
                </a:cubicBezTo>
                <a:cubicBezTo>
                  <a:pt x="20233" y="16192"/>
                  <a:pt x="21625" y="15648"/>
                  <a:pt x="23133" y="15541"/>
                </a:cubicBezTo>
                <a:cubicBezTo>
                  <a:pt x="24623" y="15434"/>
                  <a:pt x="26219" y="14443"/>
                  <a:pt x="27156" y="13302"/>
                </a:cubicBezTo>
                <a:cubicBezTo>
                  <a:pt x="28182" y="12053"/>
                  <a:pt x="28619" y="10277"/>
                  <a:pt x="28075" y="8752"/>
                </a:cubicBezTo>
                <a:cubicBezTo>
                  <a:pt x="27754" y="7851"/>
                  <a:pt x="27058" y="7084"/>
                  <a:pt x="26202" y="6647"/>
                </a:cubicBezTo>
                <a:cubicBezTo>
                  <a:pt x="25635" y="6363"/>
                  <a:pt x="25044" y="6284"/>
                  <a:pt x="24441" y="6284"/>
                </a:cubicBezTo>
                <a:cubicBezTo>
                  <a:pt x="24077" y="6284"/>
                  <a:pt x="23708" y="6313"/>
                  <a:pt x="23338" y="6343"/>
                </a:cubicBezTo>
                <a:cubicBezTo>
                  <a:pt x="22809" y="6381"/>
                  <a:pt x="22275" y="6405"/>
                  <a:pt x="21741" y="6405"/>
                </a:cubicBezTo>
                <a:cubicBezTo>
                  <a:pt x="19781" y="6405"/>
                  <a:pt x="17823" y="6089"/>
                  <a:pt x="16112" y="5023"/>
                </a:cubicBezTo>
                <a:cubicBezTo>
                  <a:pt x="14988" y="4327"/>
                  <a:pt x="14158" y="3274"/>
                  <a:pt x="13293" y="2293"/>
                </a:cubicBezTo>
                <a:cubicBezTo>
                  <a:pt x="12508" y="1401"/>
                  <a:pt x="11607" y="536"/>
                  <a:pt x="10474" y="179"/>
                </a:cubicBezTo>
                <a:cubicBezTo>
                  <a:pt x="10099" y="54"/>
                  <a:pt x="9715" y="0"/>
                  <a:pt x="9332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type="ctrTitle"/>
          </p:nvPr>
        </p:nvSpPr>
        <p:spPr>
          <a:xfrm>
            <a:off x="1007425" y="819213"/>
            <a:ext cx="3033000" cy="27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217100" y="3702075"/>
            <a:ext cx="18234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 flipH="1">
            <a:off x="-847382" y="2075875"/>
            <a:ext cx="5842699" cy="3491380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6638834" y="-220904"/>
            <a:ext cx="2625339" cy="1785511"/>
          </a:xfrm>
          <a:custGeom>
            <a:rect b="b" l="l" r="r" t="t"/>
            <a:pathLst>
              <a:path extrusionOk="0" h="14034" w="20635">
                <a:moveTo>
                  <a:pt x="20635" y="687"/>
                </a:moveTo>
                <a:cubicBezTo>
                  <a:pt x="18637" y="687"/>
                  <a:pt x="16638" y="768"/>
                  <a:pt x="14649" y="643"/>
                </a:cubicBezTo>
                <a:cubicBezTo>
                  <a:pt x="12552" y="509"/>
                  <a:pt x="10492" y="224"/>
                  <a:pt x="8377" y="224"/>
                </a:cubicBezTo>
                <a:cubicBezTo>
                  <a:pt x="6879" y="224"/>
                  <a:pt x="5380" y="313"/>
                  <a:pt x="3899" y="313"/>
                </a:cubicBezTo>
                <a:cubicBezTo>
                  <a:pt x="3132" y="313"/>
                  <a:pt x="955" y="0"/>
                  <a:pt x="509" y="875"/>
                </a:cubicBezTo>
                <a:cubicBezTo>
                  <a:pt x="1" y="1883"/>
                  <a:pt x="2329" y="3792"/>
                  <a:pt x="2989" y="4300"/>
                </a:cubicBezTo>
                <a:cubicBezTo>
                  <a:pt x="4185" y="5228"/>
                  <a:pt x="5433" y="5335"/>
                  <a:pt x="6879" y="5549"/>
                </a:cubicBezTo>
                <a:cubicBezTo>
                  <a:pt x="8422" y="5781"/>
                  <a:pt x="9832" y="5995"/>
                  <a:pt x="11107" y="6941"/>
                </a:cubicBezTo>
                <a:cubicBezTo>
                  <a:pt x="12196" y="7762"/>
                  <a:pt x="12829" y="8966"/>
                  <a:pt x="13516" y="10099"/>
                </a:cubicBezTo>
                <a:cubicBezTo>
                  <a:pt x="14230" y="11268"/>
                  <a:pt x="15291" y="12151"/>
                  <a:pt x="16496" y="12775"/>
                </a:cubicBezTo>
                <a:cubicBezTo>
                  <a:pt x="17566" y="13320"/>
                  <a:pt x="19074" y="13998"/>
                  <a:pt x="20278" y="14033"/>
                </a:cubicBezTo>
                <a:cubicBezTo>
                  <a:pt x="20421" y="13221"/>
                  <a:pt x="20314" y="12383"/>
                  <a:pt x="20332" y="11562"/>
                </a:cubicBezTo>
                <a:cubicBezTo>
                  <a:pt x="20349" y="10732"/>
                  <a:pt x="20635" y="9930"/>
                  <a:pt x="20635" y="9109"/>
                </a:cubicBezTo>
                <a:cubicBezTo>
                  <a:pt x="20635" y="8252"/>
                  <a:pt x="20635" y="7387"/>
                  <a:pt x="20635" y="6531"/>
                </a:cubicBezTo>
                <a:lnTo>
                  <a:pt x="20635" y="1713"/>
                </a:lnTo>
                <a:close/>
              </a:path>
            </a:pathLst>
          </a:custGeom>
          <a:gradFill>
            <a:gsLst>
              <a:gs pos="0">
                <a:srgbClr val="8134EC">
                  <a:alpha val="70196"/>
                </a:srgbClr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15"/>
          <p:cNvGrpSpPr/>
          <p:nvPr/>
        </p:nvGrpSpPr>
        <p:grpSpPr>
          <a:xfrm>
            <a:off x="7542636" y="81040"/>
            <a:ext cx="1521562" cy="1069823"/>
            <a:chOff x="7542636" y="81040"/>
            <a:chExt cx="1521562" cy="1069823"/>
          </a:xfrm>
        </p:grpSpPr>
        <p:sp>
          <p:nvSpPr>
            <p:cNvPr id="64" name="Google Shape;64;p15"/>
            <p:cNvSpPr/>
            <p:nvPr/>
          </p:nvSpPr>
          <p:spPr>
            <a:xfrm>
              <a:off x="8132548" y="81040"/>
              <a:ext cx="660023" cy="66006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8737186" y="752953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7542636" y="139240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8048505" y="682068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15"/>
          <p:cNvSpPr txBox="1"/>
          <p:nvPr>
            <p:ph type="title"/>
          </p:nvPr>
        </p:nvSpPr>
        <p:spPr>
          <a:xfrm>
            <a:off x="3525900" y="3189750"/>
            <a:ext cx="4905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5"/>
          <p:cNvSpPr txBox="1"/>
          <p:nvPr>
            <p:ph hasCustomPrompt="1" idx="2" type="title"/>
          </p:nvPr>
        </p:nvSpPr>
        <p:spPr>
          <a:xfrm>
            <a:off x="5084000" y="1609750"/>
            <a:ext cx="1789200" cy="10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74" name="Google Shape;74;p16"/>
          <p:cNvSpPr/>
          <p:nvPr/>
        </p:nvSpPr>
        <p:spPr>
          <a:xfrm>
            <a:off x="4523725" y="3162601"/>
            <a:ext cx="5728043" cy="3491380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 rot="-10492926">
            <a:off x="-1867197" y="3324908"/>
            <a:ext cx="3817099" cy="3985333"/>
          </a:xfrm>
          <a:custGeom>
            <a:rect b="b" l="l" r="r" t="t"/>
            <a:pathLst>
              <a:path extrusionOk="0" h="29882" w="28620">
                <a:moveTo>
                  <a:pt x="9332" y="0"/>
                </a:moveTo>
                <a:cubicBezTo>
                  <a:pt x="8101" y="0"/>
                  <a:pt x="6861" y="562"/>
                  <a:pt x="5978" y="1437"/>
                </a:cubicBezTo>
                <a:cubicBezTo>
                  <a:pt x="5210" y="2195"/>
                  <a:pt x="4693" y="3149"/>
                  <a:pt x="4363" y="4166"/>
                </a:cubicBezTo>
                <a:cubicBezTo>
                  <a:pt x="4042" y="5192"/>
                  <a:pt x="3961" y="6272"/>
                  <a:pt x="3560" y="7280"/>
                </a:cubicBezTo>
                <a:cubicBezTo>
                  <a:pt x="2721" y="9341"/>
                  <a:pt x="750" y="10554"/>
                  <a:pt x="295" y="12829"/>
                </a:cubicBezTo>
                <a:cubicBezTo>
                  <a:pt x="0" y="14310"/>
                  <a:pt x="331" y="15933"/>
                  <a:pt x="1312" y="17084"/>
                </a:cubicBezTo>
                <a:cubicBezTo>
                  <a:pt x="1963" y="17842"/>
                  <a:pt x="2846" y="18360"/>
                  <a:pt x="3783" y="18708"/>
                </a:cubicBezTo>
                <a:cubicBezTo>
                  <a:pt x="4247" y="18877"/>
                  <a:pt x="4720" y="18993"/>
                  <a:pt x="5192" y="19100"/>
                </a:cubicBezTo>
                <a:cubicBezTo>
                  <a:pt x="5549" y="19189"/>
                  <a:pt x="5915" y="19261"/>
                  <a:pt x="6272" y="19350"/>
                </a:cubicBezTo>
                <a:cubicBezTo>
                  <a:pt x="6879" y="19511"/>
                  <a:pt x="7423" y="19957"/>
                  <a:pt x="7878" y="20385"/>
                </a:cubicBezTo>
                <a:cubicBezTo>
                  <a:pt x="8913" y="21339"/>
                  <a:pt x="9671" y="22579"/>
                  <a:pt x="10331" y="23811"/>
                </a:cubicBezTo>
                <a:cubicBezTo>
                  <a:pt x="11009" y="25086"/>
                  <a:pt x="11518" y="26398"/>
                  <a:pt x="12508" y="27468"/>
                </a:cubicBezTo>
                <a:cubicBezTo>
                  <a:pt x="13418" y="28458"/>
                  <a:pt x="14577" y="29217"/>
                  <a:pt x="15871" y="29600"/>
                </a:cubicBezTo>
                <a:cubicBezTo>
                  <a:pt x="16506" y="29788"/>
                  <a:pt x="17169" y="29882"/>
                  <a:pt x="17832" y="29882"/>
                </a:cubicBezTo>
                <a:cubicBezTo>
                  <a:pt x="19368" y="29882"/>
                  <a:pt x="20902" y="29380"/>
                  <a:pt x="22080" y="28396"/>
                </a:cubicBezTo>
                <a:cubicBezTo>
                  <a:pt x="22928" y="27700"/>
                  <a:pt x="23614" y="26665"/>
                  <a:pt x="23498" y="25577"/>
                </a:cubicBezTo>
                <a:cubicBezTo>
                  <a:pt x="23427" y="24836"/>
                  <a:pt x="22990" y="24176"/>
                  <a:pt x="22446" y="23677"/>
                </a:cubicBezTo>
                <a:cubicBezTo>
                  <a:pt x="21732" y="23025"/>
                  <a:pt x="20822" y="22695"/>
                  <a:pt x="20153" y="22000"/>
                </a:cubicBezTo>
                <a:cubicBezTo>
                  <a:pt x="19074" y="20867"/>
                  <a:pt x="18797" y="19038"/>
                  <a:pt x="19502" y="17637"/>
                </a:cubicBezTo>
                <a:cubicBezTo>
                  <a:pt x="20233" y="16192"/>
                  <a:pt x="21625" y="15648"/>
                  <a:pt x="23133" y="15541"/>
                </a:cubicBezTo>
                <a:cubicBezTo>
                  <a:pt x="24623" y="15434"/>
                  <a:pt x="26219" y="14443"/>
                  <a:pt x="27156" y="13302"/>
                </a:cubicBezTo>
                <a:cubicBezTo>
                  <a:pt x="28182" y="12053"/>
                  <a:pt x="28619" y="10277"/>
                  <a:pt x="28075" y="8752"/>
                </a:cubicBezTo>
                <a:cubicBezTo>
                  <a:pt x="27754" y="7851"/>
                  <a:pt x="27058" y="7084"/>
                  <a:pt x="26202" y="6647"/>
                </a:cubicBezTo>
                <a:cubicBezTo>
                  <a:pt x="25635" y="6363"/>
                  <a:pt x="25044" y="6284"/>
                  <a:pt x="24441" y="6284"/>
                </a:cubicBezTo>
                <a:cubicBezTo>
                  <a:pt x="24077" y="6284"/>
                  <a:pt x="23708" y="6313"/>
                  <a:pt x="23338" y="6343"/>
                </a:cubicBezTo>
                <a:cubicBezTo>
                  <a:pt x="22809" y="6381"/>
                  <a:pt x="22275" y="6405"/>
                  <a:pt x="21741" y="6405"/>
                </a:cubicBezTo>
                <a:cubicBezTo>
                  <a:pt x="19781" y="6405"/>
                  <a:pt x="17823" y="6089"/>
                  <a:pt x="16112" y="5023"/>
                </a:cubicBezTo>
                <a:cubicBezTo>
                  <a:pt x="14988" y="4327"/>
                  <a:pt x="14158" y="3274"/>
                  <a:pt x="13293" y="2293"/>
                </a:cubicBezTo>
                <a:cubicBezTo>
                  <a:pt x="12508" y="1401"/>
                  <a:pt x="11607" y="536"/>
                  <a:pt x="10474" y="179"/>
                </a:cubicBezTo>
                <a:cubicBezTo>
                  <a:pt x="10099" y="54"/>
                  <a:pt x="9715" y="0"/>
                  <a:pt x="9332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16"/>
          <p:cNvGrpSpPr/>
          <p:nvPr/>
        </p:nvGrpSpPr>
        <p:grpSpPr>
          <a:xfrm>
            <a:off x="-54470" y="2967153"/>
            <a:ext cx="774471" cy="1912390"/>
            <a:chOff x="-54470" y="2967153"/>
            <a:chExt cx="774471" cy="1912390"/>
          </a:xfrm>
        </p:grpSpPr>
        <p:sp>
          <p:nvSpPr>
            <p:cNvPr id="77" name="Google Shape;77;p16"/>
            <p:cNvSpPr/>
            <p:nvPr/>
          </p:nvSpPr>
          <p:spPr>
            <a:xfrm>
              <a:off x="59978" y="4219442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-54470" y="3474318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338511" y="2967153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338511" y="3830878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p16"/>
          <p:cNvGrpSpPr/>
          <p:nvPr/>
        </p:nvGrpSpPr>
        <p:grpSpPr>
          <a:xfrm>
            <a:off x="7450103" y="2640103"/>
            <a:ext cx="1597872" cy="2451290"/>
            <a:chOff x="7450103" y="2640103"/>
            <a:chExt cx="1597872" cy="2451290"/>
          </a:xfrm>
        </p:grpSpPr>
        <p:sp>
          <p:nvSpPr>
            <p:cNvPr id="82" name="Google Shape;82;p16"/>
            <p:cNvSpPr/>
            <p:nvPr/>
          </p:nvSpPr>
          <p:spPr>
            <a:xfrm>
              <a:off x="7450103" y="4431292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8430905" y="4253568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8478061" y="2640103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8478061" y="3759828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8579205" y="3307593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5052478" y="3569975"/>
            <a:ext cx="5371040" cy="2068243"/>
          </a:xfrm>
          <a:custGeom>
            <a:rect b="b" l="l" r="r" t="t"/>
            <a:pathLst>
              <a:path extrusionOk="0" h="10483" w="22438">
                <a:moveTo>
                  <a:pt x="18307" y="1053"/>
                </a:moveTo>
                <a:cubicBezTo>
                  <a:pt x="17174" y="1740"/>
                  <a:pt x="16505" y="2560"/>
                  <a:pt x="15773" y="3640"/>
                </a:cubicBezTo>
                <a:lnTo>
                  <a:pt x="15773" y="3640"/>
                </a:lnTo>
                <a:cubicBezTo>
                  <a:pt x="15149" y="4550"/>
                  <a:pt x="14658" y="5593"/>
                  <a:pt x="13668" y="6164"/>
                </a:cubicBezTo>
                <a:lnTo>
                  <a:pt x="13668" y="6164"/>
                </a:lnTo>
                <a:cubicBezTo>
                  <a:pt x="12606" y="6762"/>
                  <a:pt x="11009" y="6896"/>
                  <a:pt x="9823" y="6539"/>
                </a:cubicBezTo>
                <a:lnTo>
                  <a:pt x="9823" y="6539"/>
                </a:lnTo>
                <a:cubicBezTo>
                  <a:pt x="8565" y="6156"/>
                  <a:pt x="7049" y="5906"/>
                  <a:pt x="5791" y="6477"/>
                </a:cubicBezTo>
                <a:lnTo>
                  <a:pt x="5791" y="6477"/>
                </a:lnTo>
                <a:cubicBezTo>
                  <a:pt x="4497" y="7057"/>
                  <a:pt x="3293" y="7931"/>
                  <a:pt x="2151" y="8752"/>
                </a:cubicBezTo>
                <a:lnTo>
                  <a:pt x="2151" y="8752"/>
                </a:lnTo>
                <a:cubicBezTo>
                  <a:pt x="1410" y="9296"/>
                  <a:pt x="670" y="9858"/>
                  <a:pt x="1" y="10482"/>
                </a:cubicBezTo>
                <a:lnTo>
                  <a:pt x="1" y="10482"/>
                </a:lnTo>
                <a:lnTo>
                  <a:pt x="22393" y="10482"/>
                </a:lnTo>
                <a:lnTo>
                  <a:pt x="22437" y="98"/>
                </a:lnTo>
                <a:cubicBezTo>
                  <a:pt x="22179" y="27"/>
                  <a:pt x="21902" y="0"/>
                  <a:pt x="21617" y="0"/>
                </a:cubicBezTo>
                <a:lnTo>
                  <a:pt x="21617" y="0"/>
                </a:lnTo>
                <a:cubicBezTo>
                  <a:pt x="20466" y="0"/>
                  <a:pt x="19208" y="517"/>
                  <a:pt x="18307" y="1053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 rot="10644777">
            <a:off x="-1048849" y="-1303280"/>
            <a:ext cx="4634055" cy="2824556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17"/>
          <p:cNvGrpSpPr/>
          <p:nvPr/>
        </p:nvGrpSpPr>
        <p:grpSpPr>
          <a:xfrm>
            <a:off x="-62147" y="4"/>
            <a:ext cx="1648457" cy="1491382"/>
            <a:chOff x="-62147" y="4"/>
            <a:chExt cx="1648457" cy="1491382"/>
          </a:xfrm>
        </p:grpSpPr>
        <p:sp>
          <p:nvSpPr>
            <p:cNvPr id="92" name="Google Shape;92;p17"/>
            <p:cNvSpPr/>
            <p:nvPr/>
          </p:nvSpPr>
          <p:spPr>
            <a:xfrm>
              <a:off x="187398" y="836028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53072" y="1253015"/>
              <a:ext cx="238346" cy="238372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1259298" y="67028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-62147" y="4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17"/>
          <p:cNvGrpSpPr/>
          <p:nvPr/>
        </p:nvGrpSpPr>
        <p:grpSpPr>
          <a:xfrm>
            <a:off x="6635180" y="3519093"/>
            <a:ext cx="2455746" cy="1624395"/>
            <a:chOff x="6635180" y="3519093"/>
            <a:chExt cx="2455746" cy="1624395"/>
          </a:xfrm>
        </p:grpSpPr>
        <p:sp>
          <p:nvSpPr>
            <p:cNvPr id="97" name="Google Shape;97;p17"/>
            <p:cNvSpPr/>
            <p:nvPr/>
          </p:nvSpPr>
          <p:spPr>
            <a:xfrm>
              <a:off x="8430903" y="3943992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8622155" y="3519093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6635180" y="4674693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8185647" y="4789915"/>
              <a:ext cx="238346" cy="238372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5041779" y="2992900"/>
            <a:ext cx="3098400" cy="13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2" type="subTitle"/>
          </p:nvPr>
        </p:nvSpPr>
        <p:spPr>
          <a:xfrm>
            <a:off x="1003675" y="2992900"/>
            <a:ext cx="3098400" cy="13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3" type="subTitle"/>
          </p:nvPr>
        </p:nvSpPr>
        <p:spPr>
          <a:xfrm>
            <a:off x="1003675" y="2674275"/>
            <a:ext cx="30984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4" type="subTitle"/>
          </p:nvPr>
        </p:nvSpPr>
        <p:spPr>
          <a:xfrm>
            <a:off x="5041786" y="2674275"/>
            <a:ext cx="30984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 rot="-6125281">
            <a:off x="6780953" y="-507545"/>
            <a:ext cx="4634067" cy="2824557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 flipH="1">
            <a:off x="-1192290" y="3569975"/>
            <a:ext cx="5029983" cy="2068243"/>
          </a:xfrm>
          <a:custGeom>
            <a:rect b="b" l="l" r="r" t="t"/>
            <a:pathLst>
              <a:path extrusionOk="0" h="10483" w="22438">
                <a:moveTo>
                  <a:pt x="18307" y="1053"/>
                </a:moveTo>
                <a:cubicBezTo>
                  <a:pt x="17174" y="1740"/>
                  <a:pt x="16505" y="2560"/>
                  <a:pt x="15773" y="3640"/>
                </a:cubicBezTo>
                <a:lnTo>
                  <a:pt x="15773" y="3640"/>
                </a:lnTo>
                <a:cubicBezTo>
                  <a:pt x="15149" y="4550"/>
                  <a:pt x="14658" y="5593"/>
                  <a:pt x="13668" y="6164"/>
                </a:cubicBezTo>
                <a:lnTo>
                  <a:pt x="13668" y="6164"/>
                </a:lnTo>
                <a:cubicBezTo>
                  <a:pt x="12606" y="6762"/>
                  <a:pt x="11009" y="6896"/>
                  <a:pt x="9823" y="6539"/>
                </a:cubicBezTo>
                <a:lnTo>
                  <a:pt x="9823" y="6539"/>
                </a:lnTo>
                <a:cubicBezTo>
                  <a:pt x="8565" y="6156"/>
                  <a:pt x="7049" y="5906"/>
                  <a:pt x="5791" y="6477"/>
                </a:cubicBezTo>
                <a:lnTo>
                  <a:pt x="5791" y="6477"/>
                </a:lnTo>
                <a:cubicBezTo>
                  <a:pt x="4497" y="7057"/>
                  <a:pt x="3293" y="7931"/>
                  <a:pt x="2151" y="8752"/>
                </a:cubicBezTo>
                <a:lnTo>
                  <a:pt x="2151" y="8752"/>
                </a:lnTo>
                <a:cubicBezTo>
                  <a:pt x="1410" y="9296"/>
                  <a:pt x="670" y="9858"/>
                  <a:pt x="1" y="10482"/>
                </a:cubicBezTo>
                <a:lnTo>
                  <a:pt x="1" y="10482"/>
                </a:lnTo>
                <a:lnTo>
                  <a:pt x="22393" y="10482"/>
                </a:lnTo>
                <a:lnTo>
                  <a:pt x="22437" y="98"/>
                </a:lnTo>
                <a:cubicBezTo>
                  <a:pt x="22179" y="27"/>
                  <a:pt x="21902" y="0"/>
                  <a:pt x="21617" y="0"/>
                </a:cubicBezTo>
                <a:lnTo>
                  <a:pt x="21617" y="0"/>
                </a:lnTo>
                <a:cubicBezTo>
                  <a:pt x="20466" y="0"/>
                  <a:pt x="19208" y="517"/>
                  <a:pt x="18307" y="1053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" name="Google Shape;110;p18"/>
          <p:cNvGrpSpPr/>
          <p:nvPr/>
        </p:nvGrpSpPr>
        <p:grpSpPr>
          <a:xfrm>
            <a:off x="53078" y="3519092"/>
            <a:ext cx="666922" cy="1553796"/>
            <a:chOff x="53078" y="3519092"/>
            <a:chExt cx="666922" cy="1553796"/>
          </a:xfrm>
        </p:grpSpPr>
        <p:sp>
          <p:nvSpPr>
            <p:cNvPr id="111" name="Google Shape;111;p18"/>
            <p:cNvSpPr/>
            <p:nvPr/>
          </p:nvSpPr>
          <p:spPr>
            <a:xfrm>
              <a:off x="53078" y="3519092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251230" y="4604093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148697" y="4326490"/>
              <a:ext cx="238346" cy="238372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FFFFF">
                    <a:alpha val="50196"/>
                  </a:srgbClr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" name="Google Shape;114;p18"/>
          <p:cNvGrpSpPr/>
          <p:nvPr/>
        </p:nvGrpSpPr>
        <p:grpSpPr>
          <a:xfrm>
            <a:off x="7618822" y="111365"/>
            <a:ext cx="1576005" cy="1123414"/>
            <a:chOff x="7618822" y="111365"/>
            <a:chExt cx="1576005" cy="1123414"/>
          </a:xfrm>
        </p:grpSpPr>
        <p:sp>
          <p:nvSpPr>
            <p:cNvPr id="115" name="Google Shape;115;p18"/>
            <p:cNvSpPr/>
            <p:nvPr/>
          </p:nvSpPr>
          <p:spPr>
            <a:xfrm>
              <a:off x="8267398" y="111378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8534803" y="574679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7618822" y="111365"/>
              <a:ext cx="238346" cy="238372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FFFFF">
                    <a:alpha val="50196"/>
                  </a:srgbClr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4182350" y="2075876"/>
            <a:ext cx="5728043" cy="3491380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5816848" y="3347141"/>
            <a:ext cx="4013990" cy="1875356"/>
          </a:xfrm>
          <a:custGeom>
            <a:rect b="b" l="l" r="r" t="t"/>
            <a:pathLst>
              <a:path extrusionOk="0" h="10483" w="22438">
                <a:moveTo>
                  <a:pt x="18307" y="1053"/>
                </a:moveTo>
                <a:cubicBezTo>
                  <a:pt x="17174" y="1740"/>
                  <a:pt x="16505" y="2560"/>
                  <a:pt x="15773" y="3640"/>
                </a:cubicBezTo>
                <a:lnTo>
                  <a:pt x="15773" y="3640"/>
                </a:lnTo>
                <a:cubicBezTo>
                  <a:pt x="15149" y="4550"/>
                  <a:pt x="14658" y="5593"/>
                  <a:pt x="13668" y="6164"/>
                </a:cubicBezTo>
                <a:lnTo>
                  <a:pt x="13668" y="6164"/>
                </a:lnTo>
                <a:cubicBezTo>
                  <a:pt x="12606" y="6762"/>
                  <a:pt x="11009" y="6896"/>
                  <a:pt x="9823" y="6539"/>
                </a:cubicBezTo>
                <a:lnTo>
                  <a:pt x="9823" y="6539"/>
                </a:lnTo>
                <a:cubicBezTo>
                  <a:pt x="8565" y="6156"/>
                  <a:pt x="7049" y="5906"/>
                  <a:pt x="5791" y="6477"/>
                </a:cubicBezTo>
                <a:lnTo>
                  <a:pt x="5791" y="6477"/>
                </a:lnTo>
                <a:cubicBezTo>
                  <a:pt x="4497" y="7057"/>
                  <a:pt x="3293" y="7931"/>
                  <a:pt x="2151" y="8752"/>
                </a:cubicBezTo>
                <a:lnTo>
                  <a:pt x="2151" y="8752"/>
                </a:lnTo>
                <a:cubicBezTo>
                  <a:pt x="1410" y="9296"/>
                  <a:pt x="670" y="9858"/>
                  <a:pt x="1" y="10482"/>
                </a:cubicBezTo>
                <a:lnTo>
                  <a:pt x="1" y="10482"/>
                </a:lnTo>
                <a:lnTo>
                  <a:pt x="22393" y="10482"/>
                </a:lnTo>
                <a:lnTo>
                  <a:pt x="22437" y="98"/>
                </a:lnTo>
                <a:cubicBezTo>
                  <a:pt x="22179" y="27"/>
                  <a:pt x="21902" y="0"/>
                  <a:pt x="21617" y="0"/>
                </a:cubicBezTo>
                <a:lnTo>
                  <a:pt x="21617" y="0"/>
                </a:lnTo>
                <a:cubicBezTo>
                  <a:pt x="20466" y="0"/>
                  <a:pt x="19208" y="517"/>
                  <a:pt x="18307" y="1053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 rot="-9720741">
            <a:off x="-717073" y="-1675999"/>
            <a:ext cx="5728060" cy="3491392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19"/>
          <p:cNvGrpSpPr/>
          <p:nvPr/>
        </p:nvGrpSpPr>
        <p:grpSpPr>
          <a:xfrm>
            <a:off x="531953" y="54192"/>
            <a:ext cx="2525032" cy="660100"/>
            <a:chOff x="531953" y="54192"/>
            <a:chExt cx="2525032" cy="660100"/>
          </a:xfrm>
        </p:grpSpPr>
        <p:sp>
          <p:nvSpPr>
            <p:cNvPr id="125" name="Google Shape;125;p19"/>
            <p:cNvSpPr/>
            <p:nvPr/>
          </p:nvSpPr>
          <p:spPr>
            <a:xfrm>
              <a:off x="531953" y="54192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2311280" y="245493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1841797" y="164290"/>
              <a:ext cx="238346" cy="238372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FFFFF">
                    <a:alpha val="50196"/>
                  </a:srgbClr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2729973" y="54203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713100" y="1850100"/>
            <a:ext cx="5135400" cy="20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type="title"/>
          </p:nvPr>
        </p:nvSpPr>
        <p:spPr>
          <a:xfrm>
            <a:off x="713100" y="1244700"/>
            <a:ext cx="5135400" cy="6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 rot="-6419074">
            <a:off x="4830466" y="-402088"/>
            <a:ext cx="7138425" cy="3491376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 rot="5868956">
            <a:off x="-2972528" y="1025449"/>
            <a:ext cx="7138386" cy="3491394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8030823" y="254364"/>
            <a:ext cx="1324311" cy="1655928"/>
            <a:chOff x="8030823" y="254364"/>
            <a:chExt cx="1324311" cy="1655928"/>
          </a:xfrm>
        </p:grpSpPr>
        <p:sp>
          <p:nvSpPr>
            <p:cNvPr id="136" name="Google Shape;136;p20"/>
            <p:cNvSpPr/>
            <p:nvPr/>
          </p:nvSpPr>
          <p:spPr>
            <a:xfrm>
              <a:off x="8409504" y="254378"/>
              <a:ext cx="945630" cy="94573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8107053" y="1250192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8030823" y="254364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Google Shape;139;p20"/>
          <p:cNvGrpSpPr/>
          <p:nvPr/>
        </p:nvGrpSpPr>
        <p:grpSpPr>
          <a:xfrm>
            <a:off x="-137271" y="2581792"/>
            <a:ext cx="1510384" cy="2479841"/>
            <a:chOff x="-137271" y="2581792"/>
            <a:chExt cx="1510384" cy="2479841"/>
          </a:xfrm>
        </p:grpSpPr>
        <p:sp>
          <p:nvSpPr>
            <p:cNvPr id="140" name="Google Shape;140;p20"/>
            <p:cNvSpPr/>
            <p:nvPr/>
          </p:nvSpPr>
          <p:spPr>
            <a:xfrm>
              <a:off x="266653" y="2581792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713090" y="3958292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262648" y="3515377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-137271" y="4115903"/>
              <a:ext cx="945630" cy="94573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2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5" name="Google Shape;14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2241450" y="1520250"/>
            <a:ext cx="4661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21"/>
          <p:cNvSpPr txBox="1"/>
          <p:nvPr>
            <p:ph idx="1" type="subTitle"/>
          </p:nvPr>
        </p:nvSpPr>
        <p:spPr>
          <a:xfrm>
            <a:off x="2241550" y="2362050"/>
            <a:ext cx="4661100" cy="1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9" name="Google Shape;149;p21"/>
          <p:cNvSpPr/>
          <p:nvPr/>
        </p:nvSpPr>
        <p:spPr>
          <a:xfrm>
            <a:off x="4182350" y="2075876"/>
            <a:ext cx="5728043" cy="3491380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5816848" y="3347141"/>
            <a:ext cx="4013990" cy="1875356"/>
          </a:xfrm>
          <a:custGeom>
            <a:rect b="b" l="l" r="r" t="t"/>
            <a:pathLst>
              <a:path extrusionOk="0" h="10483" w="22438">
                <a:moveTo>
                  <a:pt x="18307" y="1053"/>
                </a:moveTo>
                <a:cubicBezTo>
                  <a:pt x="17174" y="1740"/>
                  <a:pt x="16505" y="2560"/>
                  <a:pt x="15773" y="3640"/>
                </a:cubicBezTo>
                <a:lnTo>
                  <a:pt x="15773" y="3640"/>
                </a:lnTo>
                <a:cubicBezTo>
                  <a:pt x="15149" y="4550"/>
                  <a:pt x="14658" y="5593"/>
                  <a:pt x="13668" y="6164"/>
                </a:cubicBezTo>
                <a:lnTo>
                  <a:pt x="13668" y="6164"/>
                </a:lnTo>
                <a:cubicBezTo>
                  <a:pt x="12606" y="6762"/>
                  <a:pt x="11009" y="6896"/>
                  <a:pt x="9823" y="6539"/>
                </a:cubicBezTo>
                <a:lnTo>
                  <a:pt x="9823" y="6539"/>
                </a:lnTo>
                <a:cubicBezTo>
                  <a:pt x="8565" y="6156"/>
                  <a:pt x="7049" y="5906"/>
                  <a:pt x="5791" y="6477"/>
                </a:cubicBezTo>
                <a:lnTo>
                  <a:pt x="5791" y="6477"/>
                </a:lnTo>
                <a:cubicBezTo>
                  <a:pt x="4497" y="7057"/>
                  <a:pt x="3293" y="7931"/>
                  <a:pt x="2151" y="8752"/>
                </a:cubicBezTo>
                <a:lnTo>
                  <a:pt x="2151" y="8752"/>
                </a:lnTo>
                <a:cubicBezTo>
                  <a:pt x="1410" y="9296"/>
                  <a:pt x="670" y="9858"/>
                  <a:pt x="1" y="10482"/>
                </a:cubicBezTo>
                <a:lnTo>
                  <a:pt x="1" y="10482"/>
                </a:lnTo>
                <a:lnTo>
                  <a:pt x="22393" y="10482"/>
                </a:lnTo>
                <a:lnTo>
                  <a:pt x="22437" y="98"/>
                </a:lnTo>
                <a:cubicBezTo>
                  <a:pt x="22179" y="27"/>
                  <a:pt x="21902" y="0"/>
                  <a:pt x="21617" y="0"/>
                </a:cubicBezTo>
                <a:lnTo>
                  <a:pt x="21617" y="0"/>
                </a:lnTo>
                <a:cubicBezTo>
                  <a:pt x="20466" y="0"/>
                  <a:pt x="19208" y="517"/>
                  <a:pt x="18307" y="1053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 rot="-9720741">
            <a:off x="-717073" y="-1675999"/>
            <a:ext cx="5728060" cy="3491392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21"/>
          <p:cNvGrpSpPr/>
          <p:nvPr/>
        </p:nvGrpSpPr>
        <p:grpSpPr>
          <a:xfrm>
            <a:off x="531953" y="54192"/>
            <a:ext cx="2525032" cy="660100"/>
            <a:chOff x="531953" y="54192"/>
            <a:chExt cx="2525032" cy="660100"/>
          </a:xfrm>
        </p:grpSpPr>
        <p:sp>
          <p:nvSpPr>
            <p:cNvPr id="153" name="Google Shape;153;p21"/>
            <p:cNvSpPr/>
            <p:nvPr/>
          </p:nvSpPr>
          <p:spPr>
            <a:xfrm>
              <a:off x="531953" y="54192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2311280" y="245493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1841797" y="164290"/>
              <a:ext cx="238346" cy="238372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FFFFF">
                    <a:alpha val="50196"/>
                  </a:srgbClr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2729973" y="54203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>
            <p:ph idx="2" type="pic"/>
          </p:nvPr>
        </p:nvSpPr>
        <p:spPr>
          <a:xfrm>
            <a:off x="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22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 rot="-6419074">
            <a:off x="4830466" y="-402088"/>
            <a:ext cx="7138425" cy="3491376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/>
          <p:nvPr/>
        </p:nvSpPr>
        <p:spPr>
          <a:xfrm rot="5868956">
            <a:off x="-2972528" y="1025449"/>
            <a:ext cx="7138386" cy="3491394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23"/>
          <p:cNvGrpSpPr/>
          <p:nvPr/>
        </p:nvGrpSpPr>
        <p:grpSpPr>
          <a:xfrm>
            <a:off x="8030823" y="254364"/>
            <a:ext cx="1324311" cy="1655928"/>
            <a:chOff x="8030823" y="254364"/>
            <a:chExt cx="1324311" cy="1655928"/>
          </a:xfrm>
        </p:grpSpPr>
        <p:sp>
          <p:nvSpPr>
            <p:cNvPr id="166" name="Google Shape;166;p23"/>
            <p:cNvSpPr/>
            <p:nvPr/>
          </p:nvSpPr>
          <p:spPr>
            <a:xfrm>
              <a:off x="8409504" y="254378"/>
              <a:ext cx="945630" cy="94573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8107053" y="1250192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8030823" y="254364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Google Shape;169;p23"/>
          <p:cNvGrpSpPr/>
          <p:nvPr/>
        </p:nvGrpSpPr>
        <p:grpSpPr>
          <a:xfrm>
            <a:off x="-137271" y="2581792"/>
            <a:ext cx="1510384" cy="2479841"/>
            <a:chOff x="-137271" y="2581792"/>
            <a:chExt cx="1510384" cy="2479841"/>
          </a:xfrm>
        </p:grpSpPr>
        <p:sp>
          <p:nvSpPr>
            <p:cNvPr id="170" name="Google Shape;170;p23"/>
            <p:cNvSpPr/>
            <p:nvPr/>
          </p:nvSpPr>
          <p:spPr>
            <a:xfrm>
              <a:off x="266653" y="2581792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713090" y="3958292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262648" y="3515377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-137271" y="4115903"/>
              <a:ext cx="945630" cy="94573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23"/>
          <p:cNvSpPr txBox="1"/>
          <p:nvPr>
            <p:ph hasCustomPrompt="1" type="title"/>
          </p:nvPr>
        </p:nvSpPr>
        <p:spPr>
          <a:xfrm>
            <a:off x="1373900" y="2994097"/>
            <a:ext cx="63966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5" name="Google Shape;175;p23"/>
          <p:cNvSpPr txBox="1"/>
          <p:nvPr>
            <p:ph idx="1" type="subTitle"/>
          </p:nvPr>
        </p:nvSpPr>
        <p:spPr>
          <a:xfrm>
            <a:off x="3180375" y="3972588"/>
            <a:ext cx="27837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/>
          <p:nvPr/>
        </p:nvSpPr>
        <p:spPr>
          <a:xfrm>
            <a:off x="4176175" y="2967151"/>
            <a:ext cx="5728043" cy="3491380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/>
          <p:nvPr/>
        </p:nvSpPr>
        <p:spPr>
          <a:xfrm rot="-10492926">
            <a:off x="-1478272" y="3333183"/>
            <a:ext cx="3817099" cy="3985333"/>
          </a:xfrm>
          <a:custGeom>
            <a:rect b="b" l="l" r="r" t="t"/>
            <a:pathLst>
              <a:path extrusionOk="0" h="29882" w="28620">
                <a:moveTo>
                  <a:pt x="9332" y="0"/>
                </a:moveTo>
                <a:cubicBezTo>
                  <a:pt x="8101" y="0"/>
                  <a:pt x="6861" y="562"/>
                  <a:pt x="5978" y="1437"/>
                </a:cubicBezTo>
                <a:cubicBezTo>
                  <a:pt x="5210" y="2195"/>
                  <a:pt x="4693" y="3149"/>
                  <a:pt x="4363" y="4166"/>
                </a:cubicBezTo>
                <a:cubicBezTo>
                  <a:pt x="4042" y="5192"/>
                  <a:pt x="3961" y="6272"/>
                  <a:pt x="3560" y="7280"/>
                </a:cubicBezTo>
                <a:cubicBezTo>
                  <a:pt x="2721" y="9341"/>
                  <a:pt x="750" y="10554"/>
                  <a:pt x="295" y="12829"/>
                </a:cubicBezTo>
                <a:cubicBezTo>
                  <a:pt x="0" y="14310"/>
                  <a:pt x="331" y="15933"/>
                  <a:pt x="1312" y="17084"/>
                </a:cubicBezTo>
                <a:cubicBezTo>
                  <a:pt x="1963" y="17842"/>
                  <a:pt x="2846" y="18360"/>
                  <a:pt x="3783" y="18708"/>
                </a:cubicBezTo>
                <a:cubicBezTo>
                  <a:pt x="4247" y="18877"/>
                  <a:pt x="4720" y="18993"/>
                  <a:pt x="5192" y="19100"/>
                </a:cubicBezTo>
                <a:cubicBezTo>
                  <a:pt x="5549" y="19189"/>
                  <a:pt x="5915" y="19261"/>
                  <a:pt x="6272" y="19350"/>
                </a:cubicBezTo>
                <a:cubicBezTo>
                  <a:pt x="6879" y="19511"/>
                  <a:pt x="7423" y="19957"/>
                  <a:pt x="7878" y="20385"/>
                </a:cubicBezTo>
                <a:cubicBezTo>
                  <a:pt x="8913" y="21339"/>
                  <a:pt x="9671" y="22579"/>
                  <a:pt x="10331" y="23811"/>
                </a:cubicBezTo>
                <a:cubicBezTo>
                  <a:pt x="11009" y="25086"/>
                  <a:pt x="11518" y="26398"/>
                  <a:pt x="12508" y="27468"/>
                </a:cubicBezTo>
                <a:cubicBezTo>
                  <a:pt x="13418" y="28458"/>
                  <a:pt x="14577" y="29217"/>
                  <a:pt x="15871" y="29600"/>
                </a:cubicBezTo>
                <a:cubicBezTo>
                  <a:pt x="16506" y="29788"/>
                  <a:pt x="17169" y="29882"/>
                  <a:pt x="17832" y="29882"/>
                </a:cubicBezTo>
                <a:cubicBezTo>
                  <a:pt x="19368" y="29882"/>
                  <a:pt x="20902" y="29380"/>
                  <a:pt x="22080" y="28396"/>
                </a:cubicBezTo>
                <a:cubicBezTo>
                  <a:pt x="22928" y="27700"/>
                  <a:pt x="23614" y="26665"/>
                  <a:pt x="23498" y="25577"/>
                </a:cubicBezTo>
                <a:cubicBezTo>
                  <a:pt x="23427" y="24836"/>
                  <a:pt x="22990" y="24176"/>
                  <a:pt x="22446" y="23677"/>
                </a:cubicBezTo>
                <a:cubicBezTo>
                  <a:pt x="21732" y="23025"/>
                  <a:pt x="20822" y="22695"/>
                  <a:pt x="20153" y="22000"/>
                </a:cubicBezTo>
                <a:cubicBezTo>
                  <a:pt x="19074" y="20867"/>
                  <a:pt x="18797" y="19038"/>
                  <a:pt x="19502" y="17637"/>
                </a:cubicBezTo>
                <a:cubicBezTo>
                  <a:pt x="20233" y="16192"/>
                  <a:pt x="21625" y="15648"/>
                  <a:pt x="23133" y="15541"/>
                </a:cubicBezTo>
                <a:cubicBezTo>
                  <a:pt x="24623" y="15434"/>
                  <a:pt x="26219" y="14443"/>
                  <a:pt x="27156" y="13302"/>
                </a:cubicBezTo>
                <a:cubicBezTo>
                  <a:pt x="28182" y="12053"/>
                  <a:pt x="28619" y="10277"/>
                  <a:pt x="28075" y="8752"/>
                </a:cubicBezTo>
                <a:cubicBezTo>
                  <a:pt x="27754" y="7851"/>
                  <a:pt x="27058" y="7084"/>
                  <a:pt x="26202" y="6647"/>
                </a:cubicBezTo>
                <a:cubicBezTo>
                  <a:pt x="25635" y="6363"/>
                  <a:pt x="25044" y="6284"/>
                  <a:pt x="24441" y="6284"/>
                </a:cubicBezTo>
                <a:cubicBezTo>
                  <a:pt x="24077" y="6284"/>
                  <a:pt x="23708" y="6313"/>
                  <a:pt x="23338" y="6343"/>
                </a:cubicBezTo>
                <a:cubicBezTo>
                  <a:pt x="22809" y="6381"/>
                  <a:pt x="22275" y="6405"/>
                  <a:pt x="21741" y="6405"/>
                </a:cubicBezTo>
                <a:cubicBezTo>
                  <a:pt x="19781" y="6405"/>
                  <a:pt x="17823" y="6089"/>
                  <a:pt x="16112" y="5023"/>
                </a:cubicBezTo>
                <a:cubicBezTo>
                  <a:pt x="14988" y="4327"/>
                  <a:pt x="14158" y="3274"/>
                  <a:pt x="13293" y="2293"/>
                </a:cubicBezTo>
                <a:cubicBezTo>
                  <a:pt x="12508" y="1401"/>
                  <a:pt x="11607" y="536"/>
                  <a:pt x="10474" y="179"/>
                </a:cubicBezTo>
                <a:cubicBezTo>
                  <a:pt x="10099" y="54"/>
                  <a:pt x="9715" y="0"/>
                  <a:pt x="9332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" name="Google Shape;182;p25"/>
          <p:cNvGrpSpPr/>
          <p:nvPr/>
        </p:nvGrpSpPr>
        <p:grpSpPr>
          <a:xfrm>
            <a:off x="-54470" y="2967153"/>
            <a:ext cx="774471" cy="1912390"/>
            <a:chOff x="-54470" y="2967153"/>
            <a:chExt cx="774471" cy="1912390"/>
          </a:xfrm>
        </p:grpSpPr>
        <p:sp>
          <p:nvSpPr>
            <p:cNvPr id="183" name="Google Shape;183;p25"/>
            <p:cNvSpPr/>
            <p:nvPr/>
          </p:nvSpPr>
          <p:spPr>
            <a:xfrm>
              <a:off x="59978" y="4219442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-54470" y="3474318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338511" y="2967153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338511" y="3830878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Google Shape;187;p25"/>
          <p:cNvGrpSpPr/>
          <p:nvPr/>
        </p:nvGrpSpPr>
        <p:grpSpPr>
          <a:xfrm>
            <a:off x="7524578" y="2640103"/>
            <a:ext cx="1523397" cy="2294040"/>
            <a:chOff x="7524578" y="2640103"/>
            <a:chExt cx="1523397" cy="2294040"/>
          </a:xfrm>
        </p:grpSpPr>
        <p:sp>
          <p:nvSpPr>
            <p:cNvPr id="188" name="Google Shape;188;p25"/>
            <p:cNvSpPr/>
            <p:nvPr/>
          </p:nvSpPr>
          <p:spPr>
            <a:xfrm>
              <a:off x="7524578" y="4274042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8430905" y="4253568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8478061" y="2640103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8151036" y="3776403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8579205" y="3307593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2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25"/>
          <p:cNvSpPr txBox="1"/>
          <p:nvPr>
            <p:ph hasCustomPrompt="1" idx="2" type="title"/>
          </p:nvPr>
        </p:nvSpPr>
        <p:spPr>
          <a:xfrm>
            <a:off x="1255644" y="1753825"/>
            <a:ext cx="1044900" cy="6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95" name="Google Shape;195;p25"/>
          <p:cNvSpPr txBox="1"/>
          <p:nvPr>
            <p:ph hasCustomPrompt="1" idx="3" type="title"/>
          </p:nvPr>
        </p:nvSpPr>
        <p:spPr>
          <a:xfrm>
            <a:off x="1255644" y="3258829"/>
            <a:ext cx="1044900" cy="6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96" name="Google Shape;196;p25"/>
          <p:cNvSpPr txBox="1"/>
          <p:nvPr>
            <p:ph hasCustomPrompt="1" idx="4" type="title"/>
          </p:nvPr>
        </p:nvSpPr>
        <p:spPr>
          <a:xfrm>
            <a:off x="4684638" y="1753829"/>
            <a:ext cx="1044900" cy="6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97" name="Google Shape;197;p25"/>
          <p:cNvSpPr txBox="1"/>
          <p:nvPr>
            <p:ph hasCustomPrompt="1" idx="5" type="title"/>
          </p:nvPr>
        </p:nvSpPr>
        <p:spPr>
          <a:xfrm>
            <a:off x="4684638" y="3258829"/>
            <a:ext cx="1044900" cy="6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98" name="Google Shape;198;p25"/>
          <p:cNvSpPr txBox="1"/>
          <p:nvPr>
            <p:ph idx="1" type="subTitle"/>
          </p:nvPr>
        </p:nvSpPr>
        <p:spPr>
          <a:xfrm>
            <a:off x="2307450" y="1753825"/>
            <a:ext cx="2151900" cy="6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9" name="Google Shape;199;p25"/>
          <p:cNvSpPr txBox="1"/>
          <p:nvPr>
            <p:ph idx="6" type="subTitle"/>
          </p:nvPr>
        </p:nvSpPr>
        <p:spPr>
          <a:xfrm>
            <a:off x="5736450" y="1753825"/>
            <a:ext cx="2151900" cy="6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" name="Google Shape;200;p25"/>
          <p:cNvSpPr txBox="1"/>
          <p:nvPr>
            <p:ph idx="7" type="subTitle"/>
          </p:nvPr>
        </p:nvSpPr>
        <p:spPr>
          <a:xfrm>
            <a:off x="2307450" y="3258824"/>
            <a:ext cx="2151900" cy="6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idx="8" type="subTitle"/>
          </p:nvPr>
        </p:nvSpPr>
        <p:spPr>
          <a:xfrm>
            <a:off x="5736450" y="3258824"/>
            <a:ext cx="2151900" cy="6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_1_1_2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/>
        </p:nvSpPr>
        <p:spPr>
          <a:xfrm flipH="1" rot="1292342">
            <a:off x="-3321456" y="1927346"/>
            <a:ext cx="6095930" cy="3491359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/>
          <p:nvPr/>
        </p:nvSpPr>
        <p:spPr>
          <a:xfrm rot="4535783">
            <a:off x="6914450" y="2837966"/>
            <a:ext cx="3524110" cy="2396771"/>
          </a:xfrm>
          <a:custGeom>
            <a:rect b="b" l="l" r="r" t="t"/>
            <a:pathLst>
              <a:path extrusionOk="0" h="14034" w="20635">
                <a:moveTo>
                  <a:pt x="20635" y="687"/>
                </a:moveTo>
                <a:cubicBezTo>
                  <a:pt x="18637" y="687"/>
                  <a:pt x="16638" y="768"/>
                  <a:pt x="14649" y="643"/>
                </a:cubicBezTo>
                <a:cubicBezTo>
                  <a:pt x="12552" y="509"/>
                  <a:pt x="10492" y="224"/>
                  <a:pt x="8377" y="224"/>
                </a:cubicBezTo>
                <a:cubicBezTo>
                  <a:pt x="6879" y="224"/>
                  <a:pt x="5380" y="313"/>
                  <a:pt x="3899" y="313"/>
                </a:cubicBezTo>
                <a:cubicBezTo>
                  <a:pt x="3132" y="313"/>
                  <a:pt x="955" y="0"/>
                  <a:pt x="509" y="875"/>
                </a:cubicBezTo>
                <a:cubicBezTo>
                  <a:pt x="1" y="1883"/>
                  <a:pt x="2329" y="3792"/>
                  <a:pt x="2989" y="4300"/>
                </a:cubicBezTo>
                <a:cubicBezTo>
                  <a:pt x="4185" y="5228"/>
                  <a:pt x="5433" y="5335"/>
                  <a:pt x="6879" y="5549"/>
                </a:cubicBezTo>
                <a:cubicBezTo>
                  <a:pt x="8422" y="5781"/>
                  <a:pt x="9832" y="5995"/>
                  <a:pt x="11107" y="6941"/>
                </a:cubicBezTo>
                <a:cubicBezTo>
                  <a:pt x="12196" y="7762"/>
                  <a:pt x="12829" y="8966"/>
                  <a:pt x="13516" y="10099"/>
                </a:cubicBezTo>
                <a:cubicBezTo>
                  <a:pt x="14230" y="11268"/>
                  <a:pt x="15291" y="12151"/>
                  <a:pt x="16496" y="12775"/>
                </a:cubicBezTo>
                <a:cubicBezTo>
                  <a:pt x="17566" y="13320"/>
                  <a:pt x="19074" y="13998"/>
                  <a:pt x="20278" y="14033"/>
                </a:cubicBezTo>
                <a:cubicBezTo>
                  <a:pt x="20421" y="13221"/>
                  <a:pt x="20314" y="12383"/>
                  <a:pt x="20332" y="11562"/>
                </a:cubicBezTo>
                <a:cubicBezTo>
                  <a:pt x="20349" y="10732"/>
                  <a:pt x="20635" y="9930"/>
                  <a:pt x="20635" y="9109"/>
                </a:cubicBezTo>
                <a:cubicBezTo>
                  <a:pt x="20635" y="8252"/>
                  <a:pt x="20635" y="7387"/>
                  <a:pt x="20635" y="6531"/>
                </a:cubicBezTo>
                <a:lnTo>
                  <a:pt x="20635" y="1713"/>
                </a:lnTo>
                <a:close/>
              </a:path>
            </a:pathLst>
          </a:custGeom>
          <a:gradFill>
            <a:gsLst>
              <a:gs pos="0">
                <a:srgbClr val="8134EC">
                  <a:alpha val="70196"/>
                </a:srgbClr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26"/>
          <p:cNvGrpSpPr/>
          <p:nvPr/>
        </p:nvGrpSpPr>
        <p:grpSpPr>
          <a:xfrm rot="10800000">
            <a:off x="8514859" y="2937143"/>
            <a:ext cx="511267" cy="2017916"/>
            <a:chOff x="8552930" y="2910118"/>
            <a:chExt cx="511267" cy="2017916"/>
          </a:xfrm>
        </p:grpSpPr>
        <p:sp>
          <p:nvSpPr>
            <p:cNvPr id="207" name="Google Shape;207;p26"/>
            <p:cNvSpPr/>
            <p:nvPr/>
          </p:nvSpPr>
          <p:spPr>
            <a:xfrm>
              <a:off x="8737186" y="3350603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8601061" y="4600990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8552930" y="2910118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6"/>
          <p:cNvGrpSpPr/>
          <p:nvPr/>
        </p:nvGrpSpPr>
        <p:grpSpPr>
          <a:xfrm rot="7347507">
            <a:off x="134581" y="3888252"/>
            <a:ext cx="912282" cy="1615081"/>
            <a:chOff x="133086" y="3408328"/>
            <a:chExt cx="912262" cy="1615044"/>
          </a:xfrm>
        </p:grpSpPr>
        <p:sp>
          <p:nvSpPr>
            <p:cNvPr id="211" name="Google Shape;211;p26"/>
            <p:cNvSpPr/>
            <p:nvPr/>
          </p:nvSpPr>
          <p:spPr>
            <a:xfrm>
              <a:off x="265110" y="3408328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385324" y="4098816"/>
              <a:ext cx="660023" cy="66006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133086" y="4696328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720000" y="1215750"/>
            <a:ext cx="7704000" cy="11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3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/>
          <p:nvPr/>
        </p:nvSpPr>
        <p:spPr>
          <a:xfrm flipH="1">
            <a:off x="-3429082" y="2598063"/>
            <a:ext cx="6095899" cy="3491380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/>
          <p:nvPr/>
        </p:nvSpPr>
        <p:spPr>
          <a:xfrm rot="-542519">
            <a:off x="6823253" y="-353355"/>
            <a:ext cx="2625360" cy="1785525"/>
          </a:xfrm>
          <a:custGeom>
            <a:rect b="b" l="l" r="r" t="t"/>
            <a:pathLst>
              <a:path extrusionOk="0" h="14034" w="20635">
                <a:moveTo>
                  <a:pt x="20635" y="687"/>
                </a:moveTo>
                <a:cubicBezTo>
                  <a:pt x="18637" y="687"/>
                  <a:pt x="16638" y="768"/>
                  <a:pt x="14649" y="643"/>
                </a:cubicBezTo>
                <a:cubicBezTo>
                  <a:pt x="12552" y="509"/>
                  <a:pt x="10492" y="224"/>
                  <a:pt x="8377" y="224"/>
                </a:cubicBezTo>
                <a:cubicBezTo>
                  <a:pt x="6879" y="224"/>
                  <a:pt x="5380" y="313"/>
                  <a:pt x="3899" y="313"/>
                </a:cubicBezTo>
                <a:cubicBezTo>
                  <a:pt x="3132" y="313"/>
                  <a:pt x="955" y="0"/>
                  <a:pt x="509" y="875"/>
                </a:cubicBezTo>
                <a:cubicBezTo>
                  <a:pt x="1" y="1883"/>
                  <a:pt x="2329" y="3792"/>
                  <a:pt x="2989" y="4300"/>
                </a:cubicBezTo>
                <a:cubicBezTo>
                  <a:pt x="4185" y="5228"/>
                  <a:pt x="5433" y="5335"/>
                  <a:pt x="6879" y="5549"/>
                </a:cubicBezTo>
                <a:cubicBezTo>
                  <a:pt x="8422" y="5781"/>
                  <a:pt x="9832" y="5995"/>
                  <a:pt x="11107" y="6941"/>
                </a:cubicBezTo>
                <a:cubicBezTo>
                  <a:pt x="12196" y="7762"/>
                  <a:pt x="12829" y="8966"/>
                  <a:pt x="13516" y="10099"/>
                </a:cubicBezTo>
                <a:cubicBezTo>
                  <a:pt x="14230" y="11268"/>
                  <a:pt x="15291" y="12151"/>
                  <a:pt x="16496" y="12775"/>
                </a:cubicBezTo>
                <a:cubicBezTo>
                  <a:pt x="17566" y="13320"/>
                  <a:pt x="19074" y="13998"/>
                  <a:pt x="20278" y="14033"/>
                </a:cubicBezTo>
                <a:cubicBezTo>
                  <a:pt x="20421" y="13221"/>
                  <a:pt x="20314" y="12383"/>
                  <a:pt x="20332" y="11562"/>
                </a:cubicBezTo>
                <a:cubicBezTo>
                  <a:pt x="20349" y="10732"/>
                  <a:pt x="20635" y="9930"/>
                  <a:pt x="20635" y="9109"/>
                </a:cubicBezTo>
                <a:cubicBezTo>
                  <a:pt x="20635" y="8252"/>
                  <a:pt x="20635" y="7387"/>
                  <a:pt x="20635" y="6531"/>
                </a:cubicBezTo>
                <a:lnTo>
                  <a:pt x="20635" y="1713"/>
                </a:lnTo>
                <a:close/>
              </a:path>
            </a:pathLst>
          </a:custGeom>
          <a:gradFill>
            <a:gsLst>
              <a:gs pos="0">
                <a:srgbClr val="8134EC">
                  <a:alpha val="70196"/>
                </a:srgbClr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27"/>
          <p:cNvGrpSpPr/>
          <p:nvPr/>
        </p:nvGrpSpPr>
        <p:grpSpPr>
          <a:xfrm>
            <a:off x="7560023" y="54840"/>
            <a:ext cx="1504175" cy="1244157"/>
            <a:chOff x="7560023" y="2814490"/>
            <a:chExt cx="1504175" cy="1244157"/>
          </a:xfrm>
        </p:grpSpPr>
        <p:sp>
          <p:nvSpPr>
            <p:cNvPr id="221" name="Google Shape;221;p27"/>
            <p:cNvSpPr/>
            <p:nvPr/>
          </p:nvSpPr>
          <p:spPr>
            <a:xfrm>
              <a:off x="7560023" y="2814490"/>
              <a:ext cx="660023" cy="66006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8737186" y="3731603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8552936" y="3421878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8552930" y="2910118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27"/>
          <p:cNvGrpSpPr/>
          <p:nvPr/>
        </p:nvGrpSpPr>
        <p:grpSpPr>
          <a:xfrm>
            <a:off x="-33427" y="3476090"/>
            <a:ext cx="682702" cy="1547282"/>
            <a:chOff x="-33427" y="3476090"/>
            <a:chExt cx="682702" cy="1547282"/>
          </a:xfrm>
        </p:grpSpPr>
        <p:sp>
          <p:nvSpPr>
            <p:cNvPr id="226" name="Google Shape;226;p27"/>
            <p:cNvSpPr/>
            <p:nvPr/>
          </p:nvSpPr>
          <p:spPr>
            <a:xfrm>
              <a:off x="180505" y="4256493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-33427" y="3476090"/>
              <a:ext cx="660023" cy="66006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133086" y="4696328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7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27"/>
          <p:cNvSpPr txBox="1"/>
          <p:nvPr>
            <p:ph idx="1" type="subTitle"/>
          </p:nvPr>
        </p:nvSpPr>
        <p:spPr>
          <a:xfrm>
            <a:off x="814550" y="2992900"/>
            <a:ext cx="2394900" cy="14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" name="Google Shape;231;p27"/>
          <p:cNvSpPr txBox="1"/>
          <p:nvPr>
            <p:ph idx="2" type="subTitle"/>
          </p:nvPr>
        </p:nvSpPr>
        <p:spPr>
          <a:xfrm>
            <a:off x="3374720" y="2992900"/>
            <a:ext cx="2394900" cy="14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27"/>
          <p:cNvSpPr txBox="1"/>
          <p:nvPr>
            <p:ph idx="3" type="subTitle"/>
          </p:nvPr>
        </p:nvSpPr>
        <p:spPr>
          <a:xfrm>
            <a:off x="5934871" y="2992900"/>
            <a:ext cx="2394900" cy="14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3" name="Google Shape;233;p27"/>
          <p:cNvSpPr txBox="1"/>
          <p:nvPr>
            <p:ph idx="4" type="subTitle"/>
          </p:nvPr>
        </p:nvSpPr>
        <p:spPr>
          <a:xfrm>
            <a:off x="814550" y="2674275"/>
            <a:ext cx="23949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234" name="Google Shape;234;p27"/>
          <p:cNvSpPr txBox="1"/>
          <p:nvPr>
            <p:ph idx="5" type="subTitle"/>
          </p:nvPr>
        </p:nvSpPr>
        <p:spPr>
          <a:xfrm>
            <a:off x="3374721" y="2674275"/>
            <a:ext cx="23949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235" name="Google Shape;235;p27"/>
          <p:cNvSpPr txBox="1"/>
          <p:nvPr>
            <p:ph idx="6" type="subTitle"/>
          </p:nvPr>
        </p:nvSpPr>
        <p:spPr>
          <a:xfrm>
            <a:off x="5934864" y="2674275"/>
            <a:ext cx="23949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236" name="Google Shape;23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/>
          <p:nvPr/>
        </p:nvSpPr>
        <p:spPr>
          <a:xfrm flipH="1" rot="4372063">
            <a:off x="-3257636" y="1228893"/>
            <a:ext cx="6095914" cy="3491344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/>
          <p:nvPr/>
        </p:nvSpPr>
        <p:spPr>
          <a:xfrm rot="5400000">
            <a:off x="6668857" y="3202942"/>
            <a:ext cx="3524097" cy="2396762"/>
          </a:xfrm>
          <a:custGeom>
            <a:rect b="b" l="l" r="r" t="t"/>
            <a:pathLst>
              <a:path extrusionOk="0" h="14034" w="20635">
                <a:moveTo>
                  <a:pt x="20635" y="687"/>
                </a:moveTo>
                <a:cubicBezTo>
                  <a:pt x="18637" y="687"/>
                  <a:pt x="16638" y="768"/>
                  <a:pt x="14649" y="643"/>
                </a:cubicBezTo>
                <a:cubicBezTo>
                  <a:pt x="12552" y="509"/>
                  <a:pt x="10492" y="224"/>
                  <a:pt x="8377" y="224"/>
                </a:cubicBezTo>
                <a:cubicBezTo>
                  <a:pt x="6879" y="224"/>
                  <a:pt x="5380" y="313"/>
                  <a:pt x="3899" y="313"/>
                </a:cubicBezTo>
                <a:cubicBezTo>
                  <a:pt x="3132" y="313"/>
                  <a:pt x="955" y="0"/>
                  <a:pt x="509" y="875"/>
                </a:cubicBezTo>
                <a:cubicBezTo>
                  <a:pt x="1" y="1883"/>
                  <a:pt x="2329" y="3792"/>
                  <a:pt x="2989" y="4300"/>
                </a:cubicBezTo>
                <a:cubicBezTo>
                  <a:pt x="4185" y="5228"/>
                  <a:pt x="5433" y="5335"/>
                  <a:pt x="6879" y="5549"/>
                </a:cubicBezTo>
                <a:cubicBezTo>
                  <a:pt x="8422" y="5781"/>
                  <a:pt x="9832" y="5995"/>
                  <a:pt x="11107" y="6941"/>
                </a:cubicBezTo>
                <a:cubicBezTo>
                  <a:pt x="12196" y="7762"/>
                  <a:pt x="12829" y="8966"/>
                  <a:pt x="13516" y="10099"/>
                </a:cubicBezTo>
                <a:cubicBezTo>
                  <a:pt x="14230" y="11268"/>
                  <a:pt x="15291" y="12151"/>
                  <a:pt x="16496" y="12775"/>
                </a:cubicBezTo>
                <a:cubicBezTo>
                  <a:pt x="17566" y="13320"/>
                  <a:pt x="19074" y="13998"/>
                  <a:pt x="20278" y="14033"/>
                </a:cubicBezTo>
                <a:cubicBezTo>
                  <a:pt x="20421" y="13221"/>
                  <a:pt x="20314" y="12383"/>
                  <a:pt x="20332" y="11562"/>
                </a:cubicBezTo>
                <a:cubicBezTo>
                  <a:pt x="20349" y="10732"/>
                  <a:pt x="20635" y="9930"/>
                  <a:pt x="20635" y="9109"/>
                </a:cubicBezTo>
                <a:cubicBezTo>
                  <a:pt x="20635" y="8252"/>
                  <a:pt x="20635" y="7387"/>
                  <a:pt x="20635" y="6531"/>
                </a:cubicBezTo>
                <a:lnTo>
                  <a:pt x="20635" y="1713"/>
                </a:lnTo>
                <a:close/>
              </a:path>
            </a:pathLst>
          </a:custGeom>
          <a:gradFill>
            <a:gsLst>
              <a:gs pos="0">
                <a:srgbClr val="8134EC">
                  <a:alpha val="70196"/>
                </a:srgbClr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" name="Google Shape;240;p28"/>
          <p:cNvGrpSpPr/>
          <p:nvPr/>
        </p:nvGrpSpPr>
        <p:grpSpPr>
          <a:xfrm>
            <a:off x="8496523" y="2763543"/>
            <a:ext cx="660023" cy="2167591"/>
            <a:chOff x="8457298" y="2910118"/>
            <a:chExt cx="660023" cy="2167591"/>
          </a:xfrm>
        </p:grpSpPr>
        <p:sp>
          <p:nvSpPr>
            <p:cNvPr id="241" name="Google Shape;241;p28"/>
            <p:cNvSpPr/>
            <p:nvPr/>
          </p:nvSpPr>
          <p:spPr>
            <a:xfrm>
              <a:off x="8457298" y="4052540"/>
              <a:ext cx="660023" cy="66006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8737186" y="3731603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8505186" y="4750665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8552930" y="2910118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28"/>
          <p:cNvGrpSpPr/>
          <p:nvPr/>
        </p:nvGrpSpPr>
        <p:grpSpPr>
          <a:xfrm rot="-10548838">
            <a:off x="-121196" y="1001518"/>
            <a:ext cx="682748" cy="1547387"/>
            <a:chOff x="-33427" y="3476090"/>
            <a:chExt cx="682702" cy="1547282"/>
          </a:xfrm>
        </p:grpSpPr>
        <p:sp>
          <p:nvSpPr>
            <p:cNvPr id="246" name="Google Shape;246;p28"/>
            <p:cNvSpPr/>
            <p:nvPr/>
          </p:nvSpPr>
          <p:spPr>
            <a:xfrm>
              <a:off x="180505" y="4256493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-33427" y="3476090"/>
              <a:ext cx="660023" cy="66006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133086" y="4696328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2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0" name="Google Shape;250;p28"/>
          <p:cNvSpPr txBox="1"/>
          <p:nvPr>
            <p:ph idx="1" type="subTitle"/>
          </p:nvPr>
        </p:nvSpPr>
        <p:spPr>
          <a:xfrm>
            <a:off x="3815975" y="1241705"/>
            <a:ext cx="4443300" cy="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51" name="Google Shape;251;p28"/>
          <p:cNvSpPr txBox="1"/>
          <p:nvPr>
            <p:ph idx="2" type="subTitle"/>
          </p:nvPr>
        </p:nvSpPr>
        <p:spPr>
          <a:xfrm>
            <a:off x="3815984" y="2135039"/>
            <a:ext cx="4443300" cy="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52" name="Google Shape;252;p28"/>
          <p:cNvSpPr txBox="1"/>
          <p:nvPr>
            <p:ph idx="3" type="subTitle"/>
          </p:nvPr>
        </p:nvSpPr>
        <p:spPr>
          <a:xfrm>
            <a:off x="3815984" y="3028372"/>
            <a:ext cx="4443300" cy="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53" name="Google Shape;253;p28"/>
          <p:cNvSpPr txBox="1"/>
          <p:nvPr>
            <p:ph idx="4" type="subTitle"/>
          </p:nvPr>
        </p:nvSpPr>
        <p:spPr>
          <a:xfrm>
            <a:off x="3815984" y="3921705"/>
            <a:ext cx="4443300" cy="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54" name="Google Shape;254;p28"/>
          <p:cNvSpPr txBox="1"/>
          <p:nvPr>
            <p:ph idx="5" type="subTitle"/>
          </p:nvPr>
        </p:nvSpPr>
        <p:spPr>
          <a:xfrm>
            <a:off x="1697075" y="1241705"/>
            <a:ext cx="2118900" cy="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255" name="Google Shape;255;p28"/>
          <p:cNvSpPr txBox="1"/>
          <p:nvPr>
            <p:ph idx="6" type="subTitle"/>
          </p:nvPr>
        </p:nvSpPr>
        <p:spPr>
          <a:xfrm>
            <a:off x="1697075" y="2135039"/>
            <a:ext cx="2118900" cy="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256" name="Google Shape;256;p28"/>
          <p:cNvSpPr txBox="1"/>
          <p:nvPr>
            <p:ph idx="7" type="subTitle"/>
          </p:nvPr>
        </p:nvSpPr>
        <p:spPr>
          <a:xfrm>
            <a:off x="1697075" y="3028372"/>
            <a:ext cx="2118900" cy="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257" name="Google Shape;257;p28"/>
          <p:cNvSpPr txBox="1"/>
          <p:nvPr>
            <p:ph idx="8" type="subTitle"/>
          </p:nvPr>
        </p:nvSpPr>
        <p:spPr>
          <a:xfrm>
            <a:off x="1697075" y="3921705"/>
            <a:ext cx="2118900" cy="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258" name="Google Shape;25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/>
          <p:nvPr/>
        </p:nvSpPr>
        <p:spPr>
          <a:xfrm rot="-6125281">
            <a:off x="6780953" y="-507545"/>
            <a:ext cx="4634067" cy="2824557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 flipH="1">
            <a:off x="-1192290" y="3569975"/>
            <a:ext cx="5029983" cy="2068243"/>
          </a:xfrm>
          <a:custGeom>
            <a:rect b="b" l="l" r="r" t="t"/>
            <a:pathLst>
              <a:path extrusionOk="0" h="10483" w="22438">
                <a:moveTo>
                  <a:pt x="18307" y="1053"/>
                </a:moveTo>
                <a:cubicBezTo>
                  <a:pt x="17174" y="1740"/>
                  <a:pt x="16505" y="2560"/>
                  <a:pt x="15773" y="3640"/>
                </a:cubicBezTo>
                <a:lnTo>
                  <a:pt x="15773" y="3640"/>
                </a:lnTo>
                <a:cubicBezTo>
                  <a:pt x="15149" y="4550"/>
                  <a:pt x="14658" y="5593"/>
                  <a:pt x="13668" y="6164"/>
                </a:cubicBezTo>
                <a:lnTo>
                  <a:pt x="13668" y="6164"/>
                </a:lnTo>
                <a:cubicBezTo>
                  <a:pt x="12606" y="6762"/>
                  <a:pt x="11009" y="6896"/>
                  <a:pt x="9823" y="6539"/>
                </a:cubicBezTo>
                <a:lnTo>
                  <a:pt x="9823" y="6539"/>
                </a:lnTo>
                <a:cubicBezTo>
                  <a:pt x="8565" y="6156"/>
                  <a:pt x="7049" y="5906"/>
                  <a:pt x="5791" y="6477"/>
                </a:cubicBezTo>
                <a:lnTo>
                  <a:pt x="5791" y="6477"/>
                </a:lnTo>
                <a:cubicBezTo>
                  <a:pt x="4497" y="7057"/>
                  <a:pt x="3293" y="7931"/>
                  <a:pt x="2151" y="8752"/>
                </a:cubicBezTo>
                <a:lnTo>
                  <a:pt x="2151" y="8752"/>
                </a:lnTo>
                <a:cubicBezTo>
                  <a:pt x="1410" y="9296"/>
                  <a:pt x="670" y="9858"/>
                  <a:pt x="1" y="10482"/>
                </a:cubicBezTo>
                <a:lnTo>
                  <a:pt x="1" y="10482"/>
                </a:lnTo>
                <a:lnTo>
                  <a:pt x="22393" y="10482"/>
                </a:lnTo>
                <a:lnTo>
                  <a:pt x="22437" y="98"/>
                </a:lnTo>
                <a:cubicBezTo>
                  <a:pt x="22179" y="27"/>
                  <a:pt x="21902" y="0"/>
                  <a:pt x="21617" y="0"/>
                </a:cubicBezTo>
                <a:lnTo>
                  <a:pt x="21617" y="0"/>
                </a:lnTo>
                <a:cubicBezTo>
                  <a:pt x="20466" y="0"/>
                  <a:pt x="19208" y="517"/>
                  <a:pt x="18307" y="1053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9"/>
          <p:cNvGrpSpPr/>
          <p:nvPr/>
        </p:nvGrpSpPr>
        <p:grpSpPr>
          <a:xfrm>
            <a:off x="53078" y="3519092"/>
            <a:ext cx="666922" cy="1553796"/>
            <a:chOff x="53078" y="3519092"/>
            <a:chExt cx="666922" cy="1553796"/>
          </a:xfrm>
        </p:grpSpPr>
        <p:sp>
          <p:nvSpPr>
            <p:cNvPr id="263" name="Google Shape;263;p29"/>
            <p:cNvSpPr/>
            <p:nvPr/>
          </p:nvSpPr>
          <p:spPr>
            <a:xfrm>
              <a:off x="53078" y="3519092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251230" y="4604093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148697" y="4326490"/>
              <a:ext cx="238346" cy="238372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FFFFF">
                    <a:alpha val="50196"/>
                  </a:srgbClr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29"/>
          <p:cNvGrpSpPr/>
          <p:nvPr/>
        </p:nvGrpSpPr>
        <p:grpSpPr>
          <a:xfrm>
            <a:off x="7618822" y="111365"/>
            <a:ext cx="1576005" cy="1123414"/>
            <a:chOff x="7618822" y="111365"/>
            <a:chExt cx="1576005" cy="1123414"/>
          </a:xfrm>
        </p:grpSpPr>
        <p:sp>
          <p:nvSpPr>
            <p:cNvPr id="267" name="Google Shape;267;p29"/>
            <p:cNvSpPr/>
            <p:nvPr/>
          </p:nvSpPr>
          <p:spPr>
            <a:xfrm>
              <a:off x="8267398" y="111378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8534803" y="574679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7618822" y="111365"/>
              <a:ext cx="238346" cy="238372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FFFFF">
                    <a:alpha val="50196"/>
                  </a:srgbClr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1" name="Google Shape;271;p29"/>
          <p:cNvSpPr txBox="1"/>
          <p:nvPr>
            <p:ph idx="1" type="subTitle"/>
          </p:nvPr>
        </p:nvSpPr>
        <p:spPr>
          <a:xfrm>
            <a:off x="835000" y="1713901"/>
            <a:ext cx="21555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72" name="Google Shape;272;p29"/>
          <p:cNvSpPr txBox="1"/>
          <p:nvPr>
            <p:ph idx="2" type="subTitle"/>
          </p:nvPr>
        </p:nvSpPr>
        <p:spPr>
          <a:xfrm>
            <a:off x="3494193" y="1713901"/>
            <a:ext cx="21555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73" name="Google Shape;273;p29"/>
          <p:cNvSpPr txBox="1"/>
          <p:nvPr>
            <p:ph idx="3" type="subTitle"/>
          </p:nvPr>
        </p:nvSpPr>
        <p:spPr>
          <a:xfrm>
            <a:off x="835000" y="3551699"/>
            <a:ext cx="21555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74" name="Google Shape;274;p29"/>
          <p:cNvSpPr txBox="1"/>
          <p:nvPr>
            <p:ph idx="4" type="subTitle"/>
          </p:nvPr>
        </p:nvSpPr>
        <p:spPr>
          <a:xfrm>
            <a:off x="3494250" y="3551699"/>
            <a:ext cx="21555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75" name="Google Shape;275;p29"/>
          <p:cNvSpPr txBox="1"/>
          <p:nvPr>
            <p:ph idx="5" type="subTitle"/>
          </p:nvPr>
        </p:nvSpPr>
        <p:spPr>
          <a:xfrm>
            <a:off x="6153328" y="1713901"/>
            <a:ext cx="21555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76" name="Google Shape;276;p29"/>
          <p:cNvSpPr txBox="1"/>
          <p:nvPr>
            <p:ph idx="6" type="subTitle"/>
          </p:nvPr>
        </p:nvSpPr>
        <p:spPr>
          <a:xfrm>
            <a:off x="6153449" y="3551699"/>
            <a:ext cx="21555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77" name="Google Shape;277;p29"/>
          <p:cNvSpPr txBox="1"/>
          <p:nvPr>
            <p:ph idx="7" type="subTitle"/>
          </p:nvPr>
        </p:nvSpPr>
        <p:spPr>
          <a:xfrm>
            <a:off x="3494172" y="1112100"/>
            <a:ext cx="2155500" cy="6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278" name="Google Shape;278;p29"/>
          <p:cNvSpPr txBox="1"/>
          <p:nvPr>
            <p:ph idx="8" type="subTitle"/>
          </p:nvPr>
        </p:nvSpPr>
        <p:spPr>
          <a:xfrm>
            <a:off x="3494172" y="2949898"/>
            <a:ext cx="2155500" cy="6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279" name="Google Shape;279;p29"/>
          <p:cNvSpPr txBox="1"/>
          <p:nvPr>
            <p:ph idx="9" type="subTitle"/>
          </p:nvPr>
        </p:nvSpPr>
        <p:spPr>
          <a:xfrm>
            <a:off x="6153497" y="1112100"/>
            <a:ext cx="2155500" cy="6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280" name="Google Shape;280;p29"/>
          <p:cNvSpPr txBox="1"/>
          <p:nvPr>
            <p:ph idx="13" type="subTitle"/>
          </p:nvPr>
        </p:nvSpPr>
        <p:spPr>
          <a:xfrm>
            <a:off x="6153497" y="2949898"/>
            <a:ext cx="2155500" cy="6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281" name="Google Shape;281;p29"/>
          <p:cNvSpPr txBox="1"/>
          <p:nvPr>
            <p:ph idx="14" type="subTitle"/>
          </p:nvPr>
        </p:nvSpPr>
        <p:spPr>
          <a:xfrm>
            <a:off x="835000" y="1112100"/>
            <a:ext cx="2155500" cy="6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282" name="Google Shape;282;p29"/>
          <p:cNvSpPr txBox="1"/>
          <p:nvPr>
            <p:ph idx="15" type="subTitle"/>
          </p:nvPr>
        </p:nvSpPr>
        <p:spPr>
          <a:xfrm>
            <a:off x="835000" y="2949898"/>
            <a:ext cx="2155500" cy="6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ispace"/>
              <a:buNone/>
              <a:defRPr sz="20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283" name="Google Shape;28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/>
          <p:nvPr/>
        </p:nvSpPr>
        <p:spPr>
          <a:xfrm flipH="1" rot="1292342">
            <a:off x="-2419456" y="2200421"/>
            <a:ext cx="6095930" cy="3491359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0"/>
          <p:cNvSpPr/>
          <p:nvPr/>
        </p:nvSpPr>
        <p:spPr>
          <a:xfrm rot="5400000">
            <a:off x="6537482" y="2747717"/>
            <a:ext cx="3524097" cy="2396762"/>
          </a:xfrm>
          <a:custGeom>
            <a:rect b="b" l="l" r="r" t="t"/>
            <a:pathLst>
              <a:path extrusionOk="0" h="14034" w="20635">
                <a:moveTo>
                  <a:pt x="20635" y="687"/>
                </a:moveTo>
                <a:cubicBezTo>
                  <a:pt x="18637" y="687"/>
                  <a:pt x="16638" y="768"/>
                  <a:pt x="14649" y="643"/>
                </a:cubicBezTo>
                <a:cubicBezTo>
                  <a:pt x="12552" y="509"/>
                  <a:pt x="10492" y="224"/>
                  <a:pt x="8377" y="224"/>
                </a:cubicBezTo>
                <a:cubicBezTo>
                  <a:pt x="6879" y="224"/>
                  <a:pt x="5380" y="313"/>
                  <a:pt x="3899" y="313"/>
                </a:cubicBezTo>
                <a:cubicBezTo>
                  <a:pt x="3132" y="313"/>
                  <a:pt x="955" y="0"/>
                  <a:pt x="509" y="875"/>
                </a:cubicBezTo>
                <a:cubicBezTo>
                  <a:pt x="1" y="1883"/>
                  <a:pt x="2329" y="3792"/>
                  <a:pt x="2989" y="4300"/>
                </a:cubicBezTo>
                <a:cubicBezTo>
                  <a:pt x="4185" y="5228"/>
                  <a:pt x="5433" y="5335"/>
                  <a:pt x="6879" y="5549"/>
                </a:cubicBezTo>
                <a:cubicBezTo>
                  <a:pt x="8422" y="5781"/>
                  <a:pt x="9832" y="5995"/>
                  <a:pt x="11107" y="6941"/>
                </a:cubicBezTo>
                <a:cubicBezTo>
                  <a:pt x="12196" y="7762"/>
                  <a:pt x="12829" y="8966"/>
                  <a:pt x="13516" y="10099"/>
                </a:cubicBezTo>
                <a:cubicBezTo>
                  <a:pt x="14230" y="11268"/>
                  <a:pt x="15291" y="12151"/>
                  <a:pt x="16496" y="12775"/>
                </a:cubicBezTo>
                <a:cubicBezTo>
                  <a:pt x="17566" y="13320"/>
                  <a:pt x="19074" y="13998"/>
                  <a:pt x="20278" y="14033"/>
                </a:cubicBezTo>
                <a:cubicBezTo>
                  <a:pt x="20421" y="13221"/>
                  <a:pt x="20314" y="12383"/>
                  <a:pt x="20332" y="11562"/>
                </a:cubicBezTo>
                <a:cubicBezTo>
                  <a:pt x="20349" y="10732"/>
                  <a:pt x="20635" y="9930"/>
                  <a:pt x="20635" y="9109"/>
                </a:cubicBezTo>
                <a:cubicBezTo>
                  <a:pt x="20635" y="8252"/>
                  <a:pt x="20635" y="7387"/>
                  <a:pt x="20635" y="6531"/>
                </a:cubicBezTo>
                <a:lnTo>
                  <a:pt x="20635" y="1713"/>
                </a:lnTo>
                <a:close/>
              </a:path>
            </a:pathLst>
          </a:custGeom>
          <a:gradFill>
            <a:gsLst>
              <a:gs pos="0">
                <a:srgbClr val="8134EC">
                  <a:alpha val="70196"/>
                </a:srgbClr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30"/>
          <p:cNvGrpSpPr/>
          <p:nvPr/>
        </p:nvGrpSpPr>
        <p:grpSpPr>
          <a:xfrm>
            <a:off x="8209011" y="2860943"/>
            <a:ext cx="934985" cy="2170316"/>
            <a:chOff x="8220061" y="2910118"/>
            <a:chExt cx="934985" cy="2170316"/>
          </a:xfrm>
        </p:grpSpPr>
        <p:sp>
          <p:nvSpPr>
            <p:cNvPr id="288" name="Google Shape;288;p30"/>
            <p:cNvSpPr/>
            <p:nvPr/>
          </p:nvSpPr>
          <p:spPr>
            <a:xfrm>
              <a:off x="8495023" y="4363315"/>
              <a:ext cx="660023" cy="66006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8737186" y="3731603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8220061" y="4753390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8552930" y="2910118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30"/>
          <p:cNvGrpSpPr/>
          <p:nvPr/>
        </p:nvGrpSpPr>
        <p:grpSpPr>
          <a:xfrm rot="7347507">
            <a:off x="371745" y="3666596"/>
            <a:ext cx="682717" cy="1547317"/>
            <a:chOff x="-33427" y="3476090"/>
            <a:chExt cx="682702" cy="1547282"/>
          </a:xfrm>
        </p:grpSpPr>
        <p:sp>
          <p:nvSpPr>
            <p:cNvPr id="293" name="Google Shape;293;p30"/>
            <p:cNvSpPr/>
            <p:nvPr/>
          </p:nvSpPr>
          <p:spPr>
            <a:xfrm>
              <a:off x="180505" y="4256493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-33427" y="3476090"/>
              <a:ext cx="660023" cy="66006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133086" y="4696328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30"/>
          <p:cNvSpPr txBox="1"/>
          <p:nvPr>
            <p:ph hasCustomPrompt="1" type="title"/>
          </p:nvPr>
        </p:nvSpPr>
        <p:spPr>
          <a:xfrm>
            <a:off x="2437775" y="704675"/>
            <a:ext cx="42684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7" name="Google Shape;297;p30"/>
          <p:cNvSpPr txBox="1"/>
          <p:nvPr>
            <p:ph idx="1" type="subTitle"/>
          </p:nvPr>
        </p:nvSpPr>
        <p:spPr>
          <a:xfrm>
            <a:off x="2437775" y="1350176"/>
            <a:ext cx="4268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98" name="Google Shape;298;p30"/>
          <p:cNvSpPr txBox="1"/>
          <p:nvPr>
            <p:ph hasCustomPrompt="1" idx="2" type="title"/>
          </p:nvPr>
        </p:nvSpPr>
        <p:spPr>
          <a:xfrm>
            <a:off x="2437775" y="2015963"/>
            <a:ext cx="42684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9" name="Google Shape;299;p30"/>
          <p:cNvSpPr txBox="1"/>
          <p:nvPr>
            <p:ph idx="3" type="subTitle"/>
          </p:nvPr>
        </p:nvSpPr>
        <p:spPr>
          <a:xfrm>
            <a:off x="2437775" y="2660650"/>
            <a:ext cx="4268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00" name="Google Shape;300;p30"/>
          <p:cNvSpPr txBox="1"/>
          <p:nvPr>
            <p:ph hasCustomPrompt="1" idx="4" type="title"/>
          </p:nvPr>
        </p:nvSpPr>
        <p:spPr>
          <a:xfrm>
            <a:off x="2437775" y="3327300"/>
            <a:ext cx="42684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1" name="Google Shape;301;p30"/>
          <p:cNvSpPr txBox="1"/>
          <p:nvPr>
            <p:ph idx="5" type="subTitle"/>
          </p:nvPr>
        </p:nvSpPr>
        <p:spPr>
          <a:xfrm>
            <a:off x="2437775" y="3971075"/>
            <a:ext cx="4268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02" name="Google Shape;30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/>
          <p:nvPr/>
        </p:nvSpPr>
        <p:spPr>
          <a:xfrm flipH="1" rot="4372063">
            <a:off x="-3257636" y="1228893"/>
            <a:ext cx="6095914" cy="3491344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1"/>
          <p:cNvSpPr/>
          <p:nvPr/>
        </p:nvSpPr>
        <p:spPr>
          <a:xfrm rot="5400000">
            <a:off x="6668857" y="3202942"/>
            <a:ext cx="3524097" cy="2396762"/>
          </a:xfrm>
          <a:custGeom>
            <a:rect b="b" l="l" r="r" t="t"/>
            <a:pathLst>
              <a:path extrusionOk="0" h="14034" w="20635">
                <a:moveTo>
                  <a:pt x="20635" y="687"/>
                </a:moveTo>
                <a:cubicBezTo>
                  <a:pt x="18637" y="687"/>
                  <a:pt x="16638" y="768"/>
                  <a:pt x="14649" y="643"/>
                </a:cubicBezTo>
                <a:cubicBezTo>
                  <a:pt x="12552" y="509"/>
                  <a:pt x="10492" y="224"/>
                  <a:pt x="8377" y="224"/>
                </a:cubicBezTo>
                <a:cubicBezTo>
                  <a:pt x="6879" y="224"/>
                  <a:pt x="5380" y="313"/>
                  <a:pt x="3899" y="313"/>
                </a:cubicBezTo>
                <a:cubicBezTo>
                  <a:pt x="3132" y="313"/>
                  <a:pt x="955" y="0"/>
                  <a:pt x="509" y="875"/>
                </a:cubicBezTo>
                <a:cubicBezTo>
                  <a:pt x="1" y="1883"/>
                  <a:pt x="2329" y="3792"/>
                  <a:pt x="2989" y="4300"/>
                </a:cubicBezTo>
                <a:cubicBezTo>
                  <a:pt x="4185" y="5228"/>
                  <a:pt x="5433" y="5335"/>
                  <a:pt x="6879" y="5549"/>
                </a:cubicBezTo>
                <a:cubicBezTo>
                  <a:pt x="8422" y="5781"/>
                  <a:pt x="9832" y="5995"/>
                  <a:pt x="11107" y="6941"/>
                </a:cubicBezTo>
                <a:cubicBezTo>
                  <a:pt x="12196" y="7762"/>
                  <a:pt x="12829" y="8966"/>
                  <a:pt x="13516" y="10099"/>
                </a:cubicBezTo>
                <a:cubicBezTo>
                  <a:pt x="14230" y="11268"/>
                  <a:pt x="15291" y="12151"/>
                  <a:pt x="16496" y="12775"/>
                </a:cubicBezTo>
                <a:cubicBezTo>
                  <a:pt x="17566" y="13320"/>
                  <a:pt x="19074" y="13998"/>
                  <a:pt x="20278" y="14033"/>
                </a:cubicBezTo>
                <a:cubicBezTo>
                  <a:pt x="20421" y="13221"/>
                  <a:pt x="20314" y="12383"/>
                  <a:pt x="20332" y="11562"/>
                </a:cubicBezTo>
                <a:cubicBezTo>
                  <a:pt x="20349" y="10732"/>
                  <a:pt x="20635" y="9930"/>
                  <a:pt x="20635" y="9109"/>
                </a:cubicBezTo>
                <a:cubicBezTo>
                  <a:pt x="20635" y="8252"/>
                  <a:pt x="20635" y="7387"/>
                  <a:pt x="20635" y="6531"/>
                </a:cubicBezTo>
                <a:lnTo>
                  <a:pt x="20635" y="1713"/>
                </a:lnTo>
                <a:close/>
              </a:path>
            </a:pathLst>
          </a:custGeom>
          <a:gradFill>
            <a:gsLst>
              <a:gs pos="0">
                <a:srgbClr val="8134EC">
                  <a:alpha val="70196"/>
                </a:srgbClr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1"/>
          <p:cNvGrpSpPr/>
          <p:nvPr/>
        </p:nvGrpSpPr>
        <p:grpSpPr>
          <a:xfrm>
            <a:off x="8496523" y="2763543"/>
            <a:ext cx="660023" cy="2167591"/>
            <a:chOff x="8457298" y="2910118"/>
            <a:chExt cx="660023" cy="2167591"/>
          </a:xfrm>
        </p:grpSpPr>
        <p:sp>
          <p:nvSpPr>
            <p:cNvPr id="307" name="Google Shape;307;p31"/>
            <p:cNvSpPr/>
            <p:nvPr/>
          </p:nvSpPr>
          <p:spPr>
            <a:xfrm>
              <a:off x="8457298" y="4052540"/>
              <a:ext cx="660023" cy="66006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8737186" y="3731603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8505186" y="4750665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8552930" y="2910118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31"/>
          <p:cNvGrpSpPr/>
          <p:nvPr/>
        </p:nvGrpSpPr>
        <p:grpSpPr>
          <a:xfrm rot="-10548838">
            <a:off x="-121196" y="1001518"/>
            <a:ext cx="682748" cy="1547387"/>
            <a:chOff x="-33427" y="3476090"/>
            <a:chExt cx="682702" cy="1547282"/>
          </a:xfrm>
        </p:grpSpPr>
        <p:sp>
          <p:nvSpPr>
            <p:cNvPr id="312" name="Google Shape;312;p31"/>
            <p:cNvSpPr/>
            <p:nvPr/>
          </p:nvSpPr>
          <p:spPr>
            <a:xfrm>
              <a:off x="180505" y="4256493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-33427" y="3476090"/>
              <a:ext cx="660023" cy="66006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133086" y="4696328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3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9" name="Google Shape;319;p32"/>
          <p:cNvSpPr/>
          <p:nvPr/>
        </p:nvSpPr>
        <p:spPr>
          <a:xfrm>
            <a:off x="5052478" y="3569975"/>
            <a:ext cx="5371040" cy="2068243"/>
          </a:xfrm>
          <a:custGeom>
            <a:rect b="b" l="l" r="r" t="t"/>
            <a:pathLst>
              <a:path extrusionOk="0" h="10483" w="22438">
                <a:moveTo>
                  <a:pt x="18307" y="1053"/>
                </a:moveTo>
                <a:cubicBezTo>
                  <a:pt x="17174" y="1740"/>
                  <a:pt x="16505" y="2560"/>
                  <a:pt x="15773" y="3640"/>
                </a:cubicBezTo>
                <a:lnTo>
                  <a:pt x="15773" y="3640"/>
                </a:lnTo>
                <a:cubicBezTo>
                  <a:pt x="15149" y="4550"/>
                  <a:pt x="14658" y="5593"/>
                  <a:pt x="13668" y="6164"/>
                </a:cubicBezTo>
                <a:lnTo>
                  <a:pt x="13668" y="6164"/>
                </a:lnTo>
                <a:cubicBezTo>
                  <a:pt x="12606" y="6762"/>
                  <a:pt x="11009" y="6896"/>
                  <a:pt x="9823" y="6539"/>
                </a:cubicBezTo>
                <a:lnTo>
                  <a:pt x="9823" y="6539"/>
                </a:lnTo>
                <a:cubicBezTo>
                  <a:pt x="8565" y="6156"/>
                  <a:pt x="7049" y="5906"/>
                  <a:pt x="5791" y="6477"/>
                </a:cubicBezTo>
                <a:lnTo>
                  <a:pt x="5791" y="6477"/>
                </a:lnTo>
                <a:cubicBezTo>
                  <a:pt x="4497" y="7057"/>
                  <a:pt x="3293" y="7931"/>
                  <a:pt x="2151" y="8752"/>
                </a:cubicBezTo>
                <a:lnTo>
                  <a:pt x="2151" y="8752"/>
                </a:lnTo>
                <a:cubicBezTo>
                  <a:pt x="1410" y="9296"/>
                  <a:pt x="670" y="9858"/>
                  <a:pt x="1" y="10482"/>
                </a:cubicBezTo>
                <a:lnTo>
                  <a:pt x="1" y="10482"/>
                </a:lnTo>
                <a:lnTo>
                  <a:pt x="22393" y="10482"/>
                </a:lnTo>
                <a:lnTo>
                  <a:pt x="22437" y="98"/>
                </a:lnTo>
                <a:cubicBezTo>
                  <a:pt x="22179" y="27"/>
                  <a:pt x="21902" y="0"/>
                  <a:pt x="21617" y="0"/>
                </a:cubicBezTo>
                <a:lnTo>
                  <a:pt x="21617" y="0"/>
                </a:lnTo>
                <a:cubicBezTo>
                  <a:pt x="20466" y="0"/>
                  <a:pt x="19208" y="517"/>
                  <a:pt x="18307" y="1053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2"/>
          <p:cNvSpPr/>
          <p:nvPr/>
        </p:nvSpPr>
        <p:spPr>
          <a:xfrm rot="10644777">
            <a:off x="-1048849" y="-1303280"/>
            <a:ext cx="4634055" cy="2824556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32"/>
          <p:cNvGrpSpPr/>
          <p:nvPr/>
        </p:nvGrpSpPr>
        <p:grpSpPr>
          <a:xfrm>
            <a:off x="-62147" y="4"/>
            <a:ext cx="1648457" cy="1491382"/>
            <a:chOff x="-62147" y="4"/>
            <a:chExt cx="1648457" cy="1491382"/>
          </a:xfrm>
        </p:grpSpPr>
        <p:sp>
          <p:nvSpPr>
            <p:cNvPr id="322" name="Google Shape;322;p32"/>
            <p:cNvSpPr/>
            <p:nvPr/>
          </p:nvSpPr>
          <p:spPr>
            <a:xfrm>
              <a:off x="187398" y="836028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53072" y="1253015"/>
              <a:ext cx="238346" cy="238372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1259298" y="67028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-62147" y="4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32"/>
          <p:cNvGrpSpPr/>
          <p:nvPr/>
        </p:nvGrpSpPr>
        <p:grpSpPr>
          <a:xfrm>
            <a:off x="6635180" y="3519093"/>
            <a:ext cx="2455746" cy="1624395"/>
            <a:chOff x="6635180" y="3519093"/>
            <a:chExt cx="2455746" cy="1624395"/>
          </a:xfrm>
        </p:grpSpPr>
        <p:sp>
          <p:nvSpPr>
            <p:cNvPr id="327" name="Google Shape;327;p32"/>
            <p:cNvSpPr/>
            <p:nvPr/>
          </p:nvSpPr>
          <p:spPr>
            <a:xfrm>
              <a:off x="8430903" y="3943992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8622155" y="3519093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6635180" y="4674693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8185647" y="4789915"/>
              <a:ext cx="238346" cy="238372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/>
          <p:nvPr/>
        </p:nvSpPr>
        <p:spPr>
          <a:xfrm>
            <a:off x="2718684" y="2188525"/>
            <a:ext cx="7138396" cy="3491380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3"/>
          <p:cNvSpPr/>
          <p:nvPr/>
        </p:nvSpPr>
        <p:spPr>
          <a:xfrm>
            <a:off x="5510909" y="2530450"/>
            <a:ext cx="7138396" cy="3491380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3"/>
          <p:cNvSpPr txBox="1"/>
          <p:nvPr>
            <p:ph type="title"/>
          </p:nvPr>
        </p:nvSpPr>
        <p:spPr>
          <a:xfrm>
            <a:off x="713100" y="650000"/>
            <a:ext cx="3728700" cy="8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6" name="Google Shape;336;p33"/>
          <p:cNvSpPr txBox="1"/>
          <p:nvPr>
            <p:ph idx="1" type="subTitle"/>
          </p:nvPr>
        </p:nvSpPr>
        <p:spPr>
          <a:xfrm>
            <a:off x="713100" y="1523000"/>
            <a:ext cx="3728700" cy="1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7" name="Google Shape;337;p33"/>
          <p:cNvSpPr txBox="1"/>
          <p:nvPr/>
        </p:nvSpPr>
        <p:spPr>
          <a:xfrm>
            <a:off x="713100" y="33854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ca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b="1" lang="ca" sz="1000" u="sng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ca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, and includes icons by </a:t>
            </a:r>
            <a:r>
              <a:rPr b="1" lang="ca" sz="1000" u="sng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ca" sz="1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ca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and infographics &amp; images by </a:t>
            </a:r>
            <a:r>
              <a:rPr b="1" lang="ca" sz="1000" u="sng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8" name="Google Shape;33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/>
          <p:nvPr/>
        </p:nvSpPr>
        <p:spPr>
          <a:xfrm rot="-6125281">
            <a:off x="6780953" y="-507545"/>
            <a:ext cx="4634067" cy="2824557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4"/>
          <p:cNvSpPr/>
          <p:nvPr/>
        </p:nvSpPr>
        <p:spPr>
          <a:xfrm flipH="1">
            <a:off x="-1192290" y="3569975"/>
            <a:ext cx="5029983" cy="2068243"/>
          </a:xfrm>
          <a:custGeom>
            <a:rect b="b" l="l" r="r" t="t"/>
            <a:pathLst>
              <a:path extrusionOk="0" h="10483" w="22438">
                <a:moveTo>
                  <a:pt x="18307" y="1053"/>
                </a:moveTo>
                <a:cubicBezTo>
                  <a:pt x="17174" y="1740"/>
                  <a:pt x="16505" y="2560"/>
                  <a:pt x="15773" y="3640"/>
                </a:cubicBezTo>
                <a:lnTo>
                  <a:pt x="15773" y="3640"/>
                </a:lnTo>
                <a:cubicBezTo>
                  <a:pt x="15149" y="4550"/>
                  <a:pt x="14658" y="5593"/>
                  <a:pt x="13668" y="6164"/>
                </a:cubicBezTo>
                <a:lnTo>
                  <a:pt x="13668" y="6164"/>
                </a:lnTo>
                <a:cubicBezTo>
                  <a:pt x="12606" y="6762"/>
                  <a:pt x="11009" y="6896"/>
                  <a:pt x="9823" y="6539"/>
                </a:cubicBezTo>
                <a:lnTo>
                  <a:pt x="9823" y="6539"/>
                </a:lnTo>
                <a:cubicBezTo>
                  <a:pt x="8565" y="6156"/>
                  <a:pt x="7049" y="5906"/>
                  <a:pt x="5791" y="6477"/>
                </a:cubicBezTo>
                <a:lnTo>
                  <a:pt x="5791" y="6477"/>
                </a:lnTo>
                <a:cubicBezTo>
                  <a:pt x="4497" y="7057"/>
                  <a:pt x="3293" y="7931"/>
                  <a:pt x="2151" y="8752"/>
                </a:cubicBezTo>
                <a:lnTo>
                  <a:pt x="2151" y="8752"/>
                </a:lnTo>
                <a:cubicBezTo>
                  <a:pt x="1410" y="9296"/>
                  <a:pt x="670" y="9858"/>
                  <a:pt x="1" y="10482"/>
                </a:cubicBezTo>
                <a:lnTo>
                  <a:pt x="1" y="10482"/>
                </a:lnTo>
                <a:lnTo>
                  <a:pt x="22393" y="10482"/>
                </a:lnTo>
                <a:lnTo>
                  <a:pt x="22437" y="98"/>
                </a:lnTo>
                <a:cubicBezTo>
                  <a:pt x="22179" y="27"/>
                  <a:pt x="21902" y="0"/>
                  <a:pt x="21617" y="0"/>
                </a:cubicBezTo>
                <a:lnTo>
                  <a:pt x="21617" y="0"/>
                </a:lnTo>
                <a:cubicBezTo>
                  <a:pt x="20466" y="0"/>
                  <a:pt x="19208" y="517"/>
                  <a:pt x="18307" y="1053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34"/>
          <p:cNvGrpSpPr/>
          <p:nvPr/>
        </p:nvGrpSpPr>
        <p:grpSpPr>
          <a:xfrm>
            <a:off x="53078" y="3519092"/>
            <a:ext cx="666922" cy="1553796"/>
            <a:chOff x="53078" y="3519092"/>
            <a:chExt cx="666922" cy="1553796"/>
          </a:xfrm>
        </p:grpSpPr>
        <p:sp>
          <p:nvSpPr>
            <p:cNvPr id="343" name="Google Shape;343;p34"/>
            <p:cNvSpPr/>
            <p:nvPr/>
          </p:nvSpPr>
          <p:spPr>
            <a:xfrm>
              <a:off x="53078" y="3519092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251230" y="4604093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148697" y="4326490"/>
              <a:ext cx="238346" cy="238372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FFFFF">
                    <a:alpha val="50196"/>
                  </a:srgbClr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" name="Google Shape;346;p34"/>
          <p:cNvGrpSpPr/>
          <p:nvPr/>
        </p:nvGrpSpPr>
        <p:grpSpPr>
          <a:xfrm>
            <a:off x="7618822" y="111365"/>
            <a:ext cx="1576005" cy="1123414"/>
            <a:chOff x="7618822" y="111365"/>
            <a:chExt cx="1576005" cy="1123414"/>
          </a:xfrm>
        </p:grpSpPr>
        <p:sp>
          <p:nvSpPr>
            <p:cNvPr id="347" name="Google Shape;347;p34"/>
            <p:cNvSpPr/>
            <p:nvPr/>
          </p:nvSpPr>
          <p:spPr>
            <a:xfrm>
              <a:off x="8267398" y="111378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8534803" y="574679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7618822" y="111365"/>
              <a:ext cx="238346" cy="238372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FFFFF">
                    <a:alpha val="50196"/>
                  </a:srgbClr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/>
          <p:nvPr/>
        </p:nvSpPr>
        <p:spPr>
          <a:xfrm>
            <a:off x="4182350" y="2075876"/>
            <a:ext cx="5728043" cy="3491380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5"/>
          <p:cNvSpPr/>
          <p:nvPr/>
        </p:nvSpPr>
        <p:spPr>
          <a:xfrm>
            <a:off x="5816848" y="3347141"/>
            <a:ext cx="4013990" cy="1875356"/>
          </a:xfrm>
          <a:custGeom>
            <a:rect b="b" l="l" r="r" t="t"/>
            <a:pathLst>
              <a:path extrusionOk="0" h="10483" w="22438">
                <a:moveTo>
                  <a:pt x="18307" y="1053"/>
                </a:moveTo>
                <a:cubicBezTo>
                  <a:pt x="17174" y="1740"/>
                  <a:pt x="16505" y="2560"/>
                  <a:pt x="15773" y="3640"/>
                </a:cubicBezTo>
                <a:lnTo>
                  <a:pt x="15773" y="3640"/>
                </a:lnTo>
                <a:cubicBezTo>
                  <a:pt x="15149" y="4550"/>
                  <a:pt x="14658" y="5593"/>
                  <a:pt x="13668" y="6164"/>
                </a:cubicBezTo>
                <a:lnTo>
                  <a:pt x="13668" y="6164"/>
                </a:lnTo>
                <a:cubicBezTo>
                  <a:pt x="12606" y="6762"/>
                  <a:pt x="11009" y="6896"/>
                  <a:pt x="9823" y="6539"/>
                </a:cubicBezTo>
                <a:lnTo>
                  <a:pt x="9823" y="6539"/>
                </a:lnTo>
                <a:cubicBezTo>
                  <a:pt x="8565" y="6156"/>
                  <a:pt x="7049" y="5906"/>
                  <a:pt x="5791" y="6477"/>
                </a:cubicBezTo>
                <a:lnTo>
                  <a:pt x="5791" y="6477"/>
                </a:lnTo>
                <a:cubicBezTo>
                  <a:pt x="4497" y="7057"/>
                  <a:pt x="3293" y="7931"/>
                  <a:pt x="2151" y="8752"/>
                </a:cubicBezTo>
                <a:lnTo>
                  <a:pt x="2151" y="8752"/>
                </a:lnTo>
                <a:cubicBezTo>
                  <a:pt x="1410" y="9296"/>
                  <a:pt x="670" y="9858"/>
                  <a:pt x="1" y="10482"/>
                </a:cubicBezTo>
                <a:lnTo>
                  <a:pt x="1" y="10482"/>
                </a:lnTo>
                <a:lnTo>
                  <a:pt x="22393" y="10482"/>
                </a:lnTo>
                <a:lnTo>
                  <a:pt x="22437" y="98"/>
                </a:lnTo>
                <a:cubicBezTo>
                  <a:pt x="22179" y="27"/>
                  <a:pt x="21902" y="0"/>
                  <a:pt x="21617" y="0"/>
                </a:cubicBezTo>
                <a:lnTo>
                  <a:pt x="21617" y="0"/>
                </a:lnTo>
                <a:cubicBezTo>
                  <a:pt x="20466" y="0"/>
                  <a:pt x="19208" y="517"/>
                  <a:pt x="18307" y="1053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5"/>
          <p:cNvSpPr/>
          <p:nvPr/>
        </p:nvSpPr>
        <p:spPr>
          <a:xfrm rot="-9720741">
            <a:off x="-717073" y="-1675999"/>
            <a:ext cx="5728060" cy="3491392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35"/>
          <p:cNvGrpSpPr/>
          <p:nvPr/>
        </p:nvGrpSpPr>
        <p:grpSpPr>
          <a:xfrm>
            <a:off x="531953" y="54192"/>
            <a:ext cx="2525032" cy="660100"/>
            <a:chOff x="531953" y="54192"/>
            <a:chExt cx="2525032" cy="660100"/>
          </a:xfrm>
        </p:grpSpPr>
        <p:sp>
          <p:nvSpPr>
            <p:cNvPr id="356" name="Google Shape;356;p35"/>
            <p:cNvSpPr/>
            <p:nvPr/>
          </p:nvSpPr>
          <p:spPr>
            <a:xfrm>
              <a:off x="531953" y="54192"/>
              <a:ext cx="660023" cy="660100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2311280" y="245493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1841797" y="164290"/>
              <a:ext cx="238346" cy="238372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rgbClr val="FFFFFF">
                    <a:alpha val="50196"/>
                  </a:srgbClr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2729973" y="54203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/>
          <p:nvPr/>
        </p:nvSpPr>
        <p:spPr>
          <a:xfrm flipH="1" rot="1292342">
            <a:off x="-2419456" y="2200421"/>
            <a:ext cx="6095930" cy="3491359"/>
          </a:xfrm>
          <a:custGeom>
            <a:rect b="b" l="l" r="r" t="t"/>
            <a:pathLst>
              <a:path extrusionOk="0" h="19413" w="31849">
                <a:moveTo>
                  <a:pt x="29707" y="1945"/>
                </a:moveTo>
                <a:cubicBezTo>
                  <a:pt x="29279" y="2258"/>
                  <a:pt x="28663" y="2588"/>
                  <a:pt x="28146" y="2695"/>
                </a:cubicBezTo>
                <a:lnTo>
                  <a:pt x="28146" y="2695"/>
                </a:lnTo>
                <a:cubicBezTo>
                  <a:pt x="27334" y="2864"/>
                  <a:pt x="26522" y="2686"/>
                  <a:pt x="25710" y="2516"/>
                </a:cubicBezTo>
                <a:lnTo>
                  <a:pt x="25710" y="2516"/>
                </a:lnTo>
                <a:cubicBezTo>
                  <a:pt x="25131" y="2391"/>
                  <a:pt x="24560" y="2266"/>
                  <a:pt x="23989" y="2266"/>
                </a:cubicBezTo>
                <a:lnTo>
                  <a:pt x="23989" y="2266"/>
                </a:lnTo>
                <a:cubicBezTo>
                  <a:pt x="22552" y="2275"/>
                  <a:pt x="21330" y="2962"/>
                  <a:pt x="20741" y="4274"/>
                </a:cubicBezTo>
                <a:lnTo>
                  <a:pt x="20741" y="4274"/>
                </a:lnTo>
                <a:cubicBezTo>
                  <a:pt x="20135" y="5621"/>
                  <a:pt x="20982" y="7164"/>
                  <a:pt x="20117" y="8493"/>
                </a:cubicBezTo>
                <a:lnTo>
                  <a:pt x="20117" y="8493"/>
                </a:lnTo>
                <a:cubicBezTo>
                  <a:pt x="19162" y="9956"/>
                  <a:pt x="17682" y="8440"/>
                  <a:pt x="16772" y="7726"/>
                </a:cubicBezTo>
                <a:lnTo>
                  <a:pt x="16772" y="7726"/>
                </a:lnTo>
                <a:cubicBezTo>
                  <a:pt x="15737" y="6905"/>
                  <a:pt x="13997" y="6379"/>
                  <a:pt x="12766" y="7111"/>
                </a:cubicBezTo>
                <a:lnTo>
                  <a:pt x="12766" y="7111"/>
                </a:lnTo>
                <a:cubicBezTo>
                  <a:pt x="12186" y="7450"/>
                  <a:pt x="11678" y="8083"/>
                  <a:pt x="11410" y="8698"/>
                </a:cubicBezTo>
                <a:lnTo>
                  <a:pt x="11410" y="8698"/>
                </a:lnTo>
                <a:cubicBezTo>
                  <a:pt x="11107" y="9403"/>
                  <a:pt x="11125" y="10162"/>
                  <a:pt x="10884" y="10857"/>
                </a:cubicBezTo>
                <a:lnTo>
                  <a:pt x="10884" y="10857"/>
                </a:lnTo>
                <a:cubicBezTo>
                  <a:pt x="10661" y="11482"/>
                  <a:pt x="10179" y="12285"/>
                  <a:pt x="9528" y="12561"/>
                </a:cubicBezTo>
                <a:lnTo>
                  <a:pt x="9528" y="12561"/>
                </a:lnTo>
                <a:cubicBezTo>
                  <a:pt x="8832" y="12865"/>
                  <a:pt x="8065" y="12882"/>
                  <a:pt x="7342" y="12989"/>
                </a:cubicBezTo>
                <a:lnTo>
                  <a:pt x="7342" y="12989"/>
                </a:lnTo>
                <a:cubicBezTo>
                  <a:pt x="4371" y="13427"/>
                  <a:pt x="1490" y="15273"/>
                  <a:pt x="330" y="18119"/>
                </a:cubicBezTo>
                <a:lnTo>
                  <a:pt x="330" y="18119"/>
                </a:lnTo>
                <a:cubicBezTo>
                  <a:pt x="187" y="18476"/>
                  <a:pt x="0" y="19020"/>
                  <a:pt x="27" y="19413"/>
                </a:cubicBezTo>
                <a:lnTo>
                  <a:pt x="27" y="19413"/>
                </a:lnTo>
                <a:lnTo>
                  <a:pt x="31848" y="19413"/>
                </a:lnTo>
                <a:lnTo>
                  <a:pt x="31384" y="1"/>
                </a:lnTo>
                <a:cubicBezTo>
                  <a:pt x="31188" y="679"/>
                  <a:pt x="30269" y="1526"/>
                  <a:pt x="29707" y="1945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8134EC">
                  <a:alpha val="70196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6"/>
          <p:cNvSpPr/>
          <p:nvPr/>
        </p:nvSpPr>
        <p:spPr>
          <a:xfrm rot="5400000">
            <a:off x="6537482" y="2747717"/>
            <a:ext cx="3524097" cy="2396762"/>
          </a:xfrm>
          <a:custGeom>
            <a:rect b="b" l="l" r="r" t="t"/>
            <a:pathLst>
              <a:path extrusionOk="0" h="14034" w="20635">
                <a:moveTo>
                  <a:pt x="20635" y="687"/>
                </a:moveTo>
                <a:cubicBezTo>
                  <a:pt x="18637" y="687"/>
                  <a:pt x="16638" y="768"/>
                  <a:pt x="14649" y="643"/>
                </a:cubicBezTo>
                <a:cubicBezTo>
                  <a:pt x="12552" y="509"/>
                  <a:pt x="10492" y="224"/>
                  <a:pt x="8377" y="224"/>
                </a:cubicBezTo>
                <a:cubicBezTo>
                  <a:pt x="6879" y="224"/>
                  <a:pt x="5380" y="313"/>
                  <a:pt x="3899" y="313"/>
                </a:cubicBezTo>
                <a:cubicBezTo>
                  <a:pt x="3132" y="313"/>
                  <a:pt x="955" y="0"/>
                  <a:pt x="509" y="875"/>
                </a:cubicBezTo>
                <a:cubicBezTo>
                  <a:pt x="1" y="1883"/>
                  <a:pt x="2329" y="3792"/>
                  <a:pt x="2989" y="4300"/>
                </a:cubicBezTo>
                <a:cubicBezTo>
                  <a:pt x="4185" y="5228"/>
                  <a:pt x="5433" y="5335"/>
                  <a:pt x="6879" y="5549"/>
                </a:cubicBezTo>
                <a:cubicBezTo>
                  <a:pt x="8422" y="5781"/>
                  <a:pt x="9832" y="5995"/>
                  <a:pt x="11107" y="6941"/>
                </a:cubicBezTo>
                <a:cubicBezTo>
                  <a:pt x="12196" y="7762"/>
                  <a:pt x="12829" y="8966"/>
                  <a:pt x="13516" y="10099"/>
                </a:cubicBezTo>
                <a:cubicBezTo>
                  <a:pt x="14230" y="11268"/>
                  <a:pt x="15291" y="12151"/>
                  <a:pt x="16496" y="12775"/>
                </a:cubicBezTo>
                <a:cubicBezTo>
                  <a:pt x="17566" y="13320"/>
                  <a:pt x="19074" y="13998"/>
                  <a:pt x="20278" y="14033"/>
                </a:cubicBezTo>
                <a:cubicBezTo>
                  <a:pt x="20421" y="13221"/>
                  <a:pt x="20314" y="12383"/>
                  <a:pt x="20332" y="11562"/>
                </a:cubicBezTo>
                <a:cubicBezTo>
                  <a:pt x="20349" y="10732"/>
                  <a:pt x="20635" y="9930"/>
                  <a:pt x="20635" y="9109"/>
                </a:cubicBezTo>
                <a:cubicBezTo>
                  <a:pt x="20635" y="8252"/>
                  <a:pt x="20635" y="7387"/>
                  <a:pt x="20635" y="6531"/>
                </a:cubicBezTo>
                <a:lnTo>
                  <a:pt x="20635" y="1713"/>
                </a:lnTo>
                <a:close/>
              </a:path>
            </a:pathLst>
          </a:custGeom>
          <a:gradFill>
            <a:gsLst>
              <a:gs pos="0">
                <a:srgbClr val="8134EC">
                  <a:alpha val="70196"/>
                </a:srgbClr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4" name="Google Shape;364;p36"/>
          <p:cNvGrpSpPr/>
          <p:nvPr/>
        </p:nvGrpSpPr>
        <p:grpSpPr>
          <a:xfrm>
            <a:off x="8209011" y="2860943"/>
            <a:ext cx="934985" cy="2170316"/>
            <a:chOff x="8220061" y="2910118"/>
            <a:chExt cx="934985" cy="2170316"/>
          </a:xfrm>
        </p:grpSpPr>
        <p:sp>
          <p:nvSpPr>
            <p:cNvPr id="365" name="Google Shape;365;p36"/>
            <p:cNvSpPr/>
            <p:nvPr/>
          </p:nvSpPr>
          <p:spPr>
            <a:xfrm>
              <a:off x="8495023" y="4363315"/>
              <a:ext cx="660023" cy="66006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8737186" y="3731603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8220061" y="4753390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8552930" y="2910118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36"/>
          <p:cNvGrpSpPr/>
          <p:nvPr/>
        </p:nvGrpSpPr>
        <p:grpSpPr>
          <a:xfrm rot="7347507">
            <a:off x="371745" y="3666596"/>
            <a:ext cx="682717" cy="1547317"/>
            <a:chOff x="-33427" y="3476090"/>
            <a:chExt cx="682702" cy="1547282"/>
          </a:xfrm>
        </p:grpSpPr>
        <p:sp>
          <p:nvSpPr>
            <p:cNvPr id="370" name="Google Shape;370;p36"/>
            <p:cNvSpPr/>
            <p:nvPr/>
          </p:nvSpPr>
          <p:spPr>
            <a:xfrm>
              <a:off x="180505" y="4256493"/>
              <a:ext cx="468769" cy="468795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-33427" y="3476090"/>
              <a:ext cx="660023" cy="66006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133086" y="4696328"/>
              <a:ext cx="327012" cy="327044"/>
            </a:xfrm>
            <a:custGeom>
              <a:rect b="b" l="l" r="r" t="t"/>
              <a:pathLst>
                <a:path extrusionOk="0" h="4810" w="4809">
                  <a:moveTo>
                    <a:pt x="4345" y="1571"/>
                  </a:moveTo>
                  <a:cubicBezTo>
                    <a:pt x="4809" y="2641"/>
                    <a:pt x="4309" y="3890"/>
                    <a:pt x="3239" y="4345"/>
                  </a:cubicBezTo>
                  <a:cubicBezTo>
                    <a:pt x="2168" y="4809"/>
                    <a:pt x="919" y="4319"/>
                    <a:pt x="464" y="3248"/>
                  </a:cubicBezTo>
                  <a:cubicBezTo>
                    <a:pt x="0" y="2169"/>
                    <a:pt x="491" y="929"/>
                    <a:pt x="1571" y="465"/>
                  </a:cubicBezTo>
                  <a:cubicBezTo>
                    <a:pt x="2641" y="1"/>
                    <a:pt x="3881" y="500"/>
                    <a:pt x="4345" y="1571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accent1"/>
            </a:gs>
          </a:gsLst>
          <a:lin ang="2700006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s://colab.research.google.com/drive/1F6WBujQ_zoY4jEdEl73WB1LN7_861CSP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s://colab.research.google.com/drive/1F6WBujQ_zoY4jEdEl73WB1LN7_861CSP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kaggle.com/code/hasanccr92/custom-dataset-preparation" TargetMode="External"/><Relationship Id="rId4" Type="http://schemas.openxmlformats.org/officeDocument/2006/relationships/hyperlink" Target="https://www.kaggle.com/code/hasanccr92/custom-dataset-preparation" TargetMode="External"/><Relationship Id="rId5" Type="http://schemas.openxmlformats.org/officeDocument/2006/relationships/image" Target="../media/image23.png"/><Relationship Id="rId6" Type="http://schemas.openxmlformats.org/officeDocument/2006/relationships/hyperlink" Target="https://colab.research.google.com/drive/1f8Zp4jsH6cJmDYfs4ZmPMZH4FtSGjl4h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colab.research.google.com/drive/1f8Zp4jsH6cJmDYfs4ZmPMZH4FtSGjl4h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hyperlink" Target="https://colab.research.google.com/drive/18TsG3l0zacqNW-eGSn-hOOBcAn_IplCd#scrollTo=V6On7xD0m1nq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colab.research.google.com/drive/18TsG3l0zacqNW-eGSn-hOOBcAn_IplCd#scrollTo=V6On7xD0m1nq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olab.research.google.com/drive/18TsG3l0zacqNW-eGSn-hOOBcAn_IplCd#scrollTo=V6On7xD0m1nq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colab.research.google.com/drive/18TsG3l0zacqNW-eGSn-hOOBcAn_IplCd#scrollTo=V6On7xD0m1nq" TargetMode="External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olab.research.google.com/drive/18TsG3l0zacqNW-eGSn-hOOBcAn_IplCd#scrollTo=V6On7xD0m1nq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colab.research.google.com/drive/18TsG3l0zacqNW-eGSn-hOOBcAn_IplCd#scrollTo=V6On7xD0m1nq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hyperlink" Target="https://colab.research.google.com/drive/18TsG3l0zacqNW-eGSn-hOOBcAn_IplCd#scrollTo=V6On7xD0m1nq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colab.research.google.com/drive/18TsG3l0zacqNW-eGSn-hOOBcAn_IplCd#scrollTo=V6On7xD0m1nq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olab.research.google.com/drive/18TsG3l0zacqNW-eGSn-hOOBcAn_IplCd#scrollTo=V6On7xD0m1nq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colab.research.google.com/drive/18TsG3l0zacqNW-eGSn-hOOBcAn_IplCd#scrollTo=V6On7xD0m1nq" TargetMode="External"/><Relationship Id="rId6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hyperlink" Target="https://colab.research.google.com/drive/18TsG3l0zacqNW-eGSn-hOOBcAn_IplCd#scrollTo=V6On7xD0m1nq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colab.research.google.com/drive/18TsG3l0zacqNW-eGSn-hOOBcAn_IplCd#scrollTo=V6On7xD0m1nq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hyperlink" Target="https://www.splunk.com/en_us/blog/security/deep-learning-in-security-text-based-phishing-email-detection-with-bert-model.html" TargetMode="External"/><Relationship Id="rId6" Type="http://schemas.openxmlformats.org/officeDocument/2006/relationships/hyperlink" Target="https://huggingface.co/google-bert/bert-base-uncased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colab.research.google.com/drive/18TsG3l0zacqNW-eGSn-hOOBcAn_IplCd#scrollTo=V6On7xD0m1nq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colab.research.google.com/drive/18TsG3l0zacqNW-eGSn-hOOBcAn_IplCd#scrollTo=V6On7xD0m1nq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huggingface.co/datasets/dair-ai/emotion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github.com/dair-ai/emotion_datase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hyperlink" Target="https://colab.research.google.com/drive/1S-EUjh69EPcIq_JCdqM0CfmY599Nm_ut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colab.research.google.com/drive/1S-EUjh69EPcIq_JCdqM0CfmY599Nm_ut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37"/>
          <p:cNvGrpSpPr/>
          <p:nvPr/>
        </p:nvGrpSpPr>
        <p:grpSpPr>
          <a:xfrm>
            <a:off x="5530053" y="-381223"/>
            <a:ext cx="4646311" cy="5754710"/>
            <a:chOff x="4996653" y="-305023"/>
            <a:chExt cx="4646311" cy="5754710"/>
          </a:xfrm>
        </p:grpSpPr>
        <p:grpSp>
          <p:nvGrpSpPr>
            <p:cNvPr id="379" name="Google Shape;379;p37"/>
            <p:cNvGrpSpPr/>
            <p:nvPr/>
          </p:nvGrpSpPr>
          <p:grpSpPr>
            <a:xfrm>
              <a:off x="4996653" y="-305023"/>
              <a:ext cx="4646311" cy="5754710"/>
              <a:chOff x="4538025" y="-782873"/>
              <a:chExt cx="5023039" cy="6221308"/>
            </a:xfrm>
          </p:grpSpPr>
          <p:grpSp>
            <p:nvGrpSpPr>
              <p:cNvPr id="380" name="Google Shape;380;p37"/>
              <p:cNvGrpSpPr/>
              <p:nvPr/>
            </p:nvGrpSpPr>
            <p:grpSpPr>
              <a:xfrm>
                <a:off x="4538025" y="182501"/>
                <a:ext cx="4013995" cy="5255934"/>
                <a:chOff x="4814250" y="182501"/>
                <a:chExt cx="4013995" cy="5255934"/>
              </a:xfrm>
            </p:grpSpPr>
            <p:grpSp>
              <p:nvGrpSpPr>
                <p:cNvPr id="381" name="Google Shape;381;p37"/>
                <p:cNvGrpSpPr/>
                <p:nvPr/>
              </p:nvGrpSpPr>
              <p:grpSpPr>
                <a:xfrm>
                  <a:off x="5653380" y="891630"/>
                  <a:ext cx="3084513" cy="4546804"/>
                  <a:chOff x="2578080" y="1561820"/>
                  <a:chExt cx="1345832" cy="1983858"/>
                </a:xfrm>
              </p:grpSpPr>
              <p:sp>
                <p:nvSpPr>
                  <p:cNvPr id="382" name="Google Shape;382;p37"/>
                  <p:cNvSpPr/>
                  <p:nvPr/>
                </p:nvSpPr>
                <p:spPr>
                  <a:xfrm>
                    <a:off x="2578080" y="2824581"/>
                    <a:ext cx="931084" cy="13690"/>
                  </a:xfrm>
                  <a:custGeom>
                    <a:rect b="b" l="l" r="r" t="t"/>
                    <a:pathLst>
                      <a:path extrusionOk="0" h="207" w="14078">
                        <a:moveTo>
                          <a:pt x="98" y="1"/>
                        </a:moveTo>
                        <a:cubicBezTo>
                          <a:pt x="45" y="1"/>
                          <a:pt x="0" y="46"/>
                          <a:pt x="0" y="108"/>
                        </a:cubicBezTo>
                        <a:cubicBezTo>
                          <a:pt x="0" y="161"/>
                          <a:pt x="45" y="206"/>
                          <a:pt x="98" y="206"/>
                        </a:cubicBezTo>
                        <a:lnTo>
                          <a:pt x="13970" y="206"/>
                        </a:lnTo>
                        <a:cubicBezTo>
                          <a:pt x="14024" y="206"/>
                          <a:pt x="14077" y="161"/>
                          <a:pt x="14077" y="108"/>
                        </a:cubicBezTo>
                        <a:cubicBezTo>
                          <a:pt x="14077" y="46"/>
                          <a:pt x="14024" y="1"/>
                          <a:pt x="1397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3" name="Google Shape;383;p37"/>
                  <p:cNvSpPr/>
                  <p:nvPr/>
                </p:nvSpPr>
                <p:spPr>
                  <a:xfrm>
                    <a:off x="2594549" y="2805137"/>
                    <a:ext cx="1329364" cy="740542"/>
                  </a:xfrm>
                  <a:custGeom>
                    <a:rect b="b" l="l" r="r" t="t"/>
                    <a:pathLst>
                      <a:path extrusionOk="0" h="11197" w="20100">
                        <a:moveTo>
                          <a:pt x="5791" y="63"/>
                        </a:moveTo>
                        <a:cubicBezTo>
                          <a:pt x="5398" y="170"/>
                          <a:pt x="5023" y="438"/>
                          <a:pt x="4907" y="830"/>
                        </a:cubicBezTo>
                        <a:lnTo>
                          <a:pt x="4907" y="830"/>
                        </a:lnTo>
                        <a:cubicBezTo>
                          <a:pt x="4319" y="687"/>
                          <a:pt x="3730" y="625"/>
                          <a:pt x="3132" y="580"/>
                        </a:cubicBezTo>
                        <a:lnTo>
                          <a:pt x="3132" y="580"/>
                        </a:lnTo>
                        <a:cubicBezTo>
                          <a:pt x="2971" y="563"/>
                          <a:pt x="2811" y="554"/>
                          <a:pt x="2650" y="563"/>
                        </a:cubicBezTo>
                        <a:lnTo>
                          <a:pt x="2650" y="563"/>
                        </a:lnTo>
                        <a:cubicBezTo>
                          <a:pt x="2490" y="563"/>
                          <a:pt x="2329" y="580"/>
                          <a:pt x="2169" y="580"/>
                        </a:cubicBezTo>
                        <a:lnTo>
                          <a:pt x="2169" y="580"/>
                        </a:lnTo>
                        <a:cubicBezTo>
                          <a:pt x="1901" y="589"/>
                          <a:pt x="1633" y="563"/>
                          <a:pt x="1366" y="536"/>
                        </a:cubicBezTo>
                        <a:lnTo>
                          <a:pt x="1366" y="536"/>
                        </a:lnTo>
                        <a:cubicBezTo>
                          <a:pt x="1053" y="500"/>
                          <a:pt x="697" y="563"/>
                          <a:pt x="411" y="687"/>
                        </a:cubicBezTo>
                        <a:lnTo>
                          <a:pt x="411" y="687"/>
                        </a:lnTo>
                        <a:cubicBezTo>
                          <a:pt x="286" y="741"/>
                          <a:pt x="161" y="830"/>
                          <a:pt x="90" y="946"/>
                        </a:cubicBezTo>
                        <a:lnTo>
                          <a:pt x="90" y="946"/>
                        </a:lnTo>
                        <a:cubicBezTo>
                          <a:pt x="19" y="1062"/>
                          <a:pt x="1" y="1214"/>
                          <a:pt x="63" y="1339"/>
                        </a:cubicBezTo>
                        <a:lnTo>
                          <a:pt x="63" y="1339"/>
                        </a:lnTo>
                        <a:cubicBezTo>
                          <a:pt x="108" y="1428"/>
                          <a:pt x="197" y="1499"/>
                          <a:pt x="295" y="1535"/>
                        </a:cubicBezTo>
                        <a:lnTo>
                          <a:pt x="295" y="1535"/>
                        </a:lnTo>
                        <a:cubicBezTo>
                          <a:pt x="474" y="1606"/>
                          <a:pt x="652" y="1588"/>
                          <a:pt x="830" y="1562"/>
                        </a:cubicBezTo>
                        <a:lnTo>
                          <a:pt x="830" y="1562"/>
                        </a:lnTo>
                        <a:cubicBezTo>
                          <a:pt x="964" y="1553"/>
                          <a:pt x="1098" y="1535"/>
                          <a:pt x="1241" y="1562"/>
                        </a:cubicBezTo>
                        <a:lnTo>
                          <a:pt x="1241" y="1562"/>
                        </a:lnTo>
                        <a:cubicBezTo>
                          <a:pt x="1366" y="1580"/>
                          <a:pt x="1482" y="1633"/>
                          <a:pt x="1607" y="1651"/>
                        </a:cubicBezTo>
                        <a:lnTo>
                          <a:pt x="1607" y="1651"/>
                        </a:lnTo>
                        <a:cubicBezTo>
                          <a:pt x="1687" y="1660"/>
                          <a:pt x="1767" y="1651"/>
                          <a:pt x="1856" y="1642"/>
                        </a:cubicBezTo>
                        <a:lnTo>
                          <a:pt x="1856" y="1642"/>
                        </a:lnTo>
                        <a:cubicBezTo>
                          <a:pt x="1937" y="1633"/>
                          <a:pt x="2026" y="1624"/>
                          <a:pt x="2106" y="1633"/>
                        </a:cubicBezTo>
                        <a:lnTo>
                          <a:pt x="2106" y="1633"/>
                        </a:lnTo>
                        <a:cubicBezTo>
                          <a:pt x="2222" y="1642"/>
                          <a:pt x="2320" y="1687"/>
                          <a:pt x="2427" y="1731"/>
                        </a:cubicBezTo>
                        <a:lnTo>
                          <a:pt x="2427" y="1731"/>
                        </a:lnTo>
                        <a:cubicBezTo>
                          <a:pt x="2713" y="1847"/>
                          <a:pt x="3016" y="1927"/>
                          <a:pt x="3319" y="1972"/>
                        </a:cubicBezTo>
                        <a:lnTo>
                          <a:pt x="3319" y="1972"/>
                        </a:lnTo>
                        <a:cubicBezTo>
                          <a:pt x="4087" y="2097"/>
                          <a:pt x="4800" y="2418"/>
                          <a:pt x="5469" y="2802"/>
                        </a:cubicBezTo>
                        <a:lnTo>
                          <a:pt x="5469" y="2802"/>
                        </a:lnTo>
                        <a:cubicBezTo>
                          <a:pt x="5782" y="2980"/>
                          <a:pt x="6076" y="3194"/>
                          <a:pt x="6379" y="3382"/>
                        </a:cubicBezTo>
                        <a:lnTo>
                          <a:pt x="6379" y="3382"/>
                        </a:lnTo>
                        <a:cubicBezTo>
                          <a:pt x="6692" y="3578"/>
                          <a:pt x="7048" y="3685"/>
                          <a:pt x="7387" y="3783"/>
                        </a:cubicBezTo>
                        <a:lnTo>
                          <a:pt x="7387" y="3783"/>
                        </a:lnTo>
                        <a:cubicBezTo>
                          <a:pt x="7753" y="3890"/>
                          <a:pt x="8119" y="3988"/>
                          <a:pt x="8494" y="4042"/>
                        </a:cubicBezTo>
                        <a:lnTo>
                          <a:pt x="8494" y="4042"/>
                        </a:lnTo>
                        <a:cubicBezTo>
                          <a:pt x="8868" y="4104"/>
                          <a:pt x="9243" y="4095"/>
                          <a:pt x="9618" y="4140"/>
                        </a:cubicBezTo>
                        <a:lnTo>
                          <a:pt x="9618" y="4140"/>
                        </a:lnTo>
                        <a:cubicBezTo>
                          <a:pt x="10394" y="4238"/>
                          <a:pt x="11161" y="4399"/>
                          <a:pt x="11901" y="4622"/>
                        </a:cubicBezTo>
                        <a:lnTo>
                          <a:pt x="11901" y="4622"/>
                        </a:lnTo>
                        <a:cubicBezTo>
                          <a:pt x="12223" y="4720"/>
                          <a:pt x="12535" y="4854"/>
                          <a:pt x="12767" y="5094"/>
                        </a:cubicBezTo>
                        <a:lnTo>
                          <a:pt x="12767" y="5094"/>
                        </a:lnTo>
                        <a:cubicBezTo>
                          <a:pt x="13097" y="5451"/>
                          <a:pt x="13320" y="5915"/>
                          <a:pt x="13570" y="6334"/>
                        </a:cubicBezTo>
                        <a:lnTo>
                          <a:pt x="13570" y="6334"/>
                        </a:lnTo>
                        <a:cubicBezTo>
                          <a:pt x="13855" y="6807"/>
                          <a:pt x="14141" y="7289"/>
                          <a:pt x="14417" y="7771"/>
                        </a:cubicBezTo>
                        <a:lnTo>
                          <a:pt x="14417" y="7771"/>
                        </a:lnTo>
                        <a:cubicBezTo>
                          <a:pt x="15051" y="8904"/>
                          <a:pt x="15648" y="10046"/>
                          <a:pt x="16246" y="11196"/>
                        </a:cubicBezTo>
                        <a:lnTo>
                          <a:pt x="16246" y="11196"/>
                        </a:lnTo>
                        <a:lnTo>
                          <a:pt x="20037" y="11196"/>
                        </a:lnTo>
                        <a:lnTo>
                          <a:pt x="20100" y="9368"/>
                        </a:lnTo>
                        <a:cubicBezTo>
                          <a:pt x="19404" y="8636"/>
                          <a:pt x="18717" y="7887"/>
                          <a:pt x="18048" y="7128"/>
                        </a:cubicBezTo>
                        <a:lnTo>
                          <a:pt x="18048" y="7128"/>
                        </a:lnTo>
                        <a:cubicBezTo>
                          <a:pt x="17914" y="6968"/>
                          <a:pt x="17780" y="6816"/>
                          <a:pt x="17647" y="6665"/>
                        </a:cubicBezTo>
                        <a:lnTo>
                          <a:pt x="17647" y="6665"/>
                        </a:lnTo>
                        <a:cubicBezTo>
                          <a:pt x="17459" y="6450"/>
                          <a:pt x="17272" y="6236"/>
                          <a:pt x="17085" y="6022"/>
                        </a:cubicBezTo>
                        <a:lnTo>
                          <a:pt x="17085" y="6022"/>
                        </a:lnTo>
                        <a:cubicBezTo>
                          <a:pt x="16870" y="5772"/>
                          <a:pt x="16647" y="5523"/>
                          <a:pt x="16442" y="5264"/>
                        </a:cubicBezTo>
                        <a:lnTo>
                          <a:pt x="16442" y="5264"/>
                        </a:lnTo>
                        <a:cubicBezTo>
                          <a:pt x="15818" y="4443"/>
                          <a:pt x="15336" y="3524"/>
                          <a:pt x="14908" y="2588"/>
                        </a:cubicBezTo>
                        <a:lnTo>
                          <a:pt x="14908" y="2588"/>
                        </a:lnTo>
                        <a:cubicBezTo>
                          <a:pt x="14489" y="1651"/>
                          <a:pt x="13659" y="902"/>
                          <a:pt x="12695" y="563"/>
                        </a:cubicBezTo>
                        <a:lnTo>
                          <a:pt x="12695" y="563"/>
                        </a:lnTo>
                        <a:cubicBezTo>
                          <a:pt x="12196" y="393"/>
                          <a:pt x="11661" y="331"/>
                          <a:pt x="11143" y="393"/>
                        </a:cubicBezTo>
                        <a:lnTo>
                          <a:pt x="11143" y="393"/>
                        </a:lnTo>
                        <a:cubicBezTo>
                          <a:pt x="10501" y="482"/>
                          <a:pt x="9975" y="670"/>
                          <a:pt x="9314" y="527"/>
                        </a:cubicBezTo>
                        <a:lnTo>
                          <a:pt x="9314" y="527"/>
                        </a:lnTo>
                        <a:cubicBezTo>
                          <a:pt x="8538" y="366"/>
                          <a:pt x="7780" y="170"/>
                          <a:pt x="6995" y="63"/>
                        </a:cubicBezTo>
                        <a:lnTo>
                          <a:pt x="6995" y="63"/>
                        </a:lnTo>
                        <a:cubicBezTo>
                          <a:pt x="6772" y="27"/>
                          <a:pt x="6549" y="1"/>
                          <a:pt x="6326" y="1"/>
                        </a:cubicBezTo>
                        <a:lnTo>
                          <a:pt x="6326" y="1"/>
                        </a:lnTo>
                        <a:cubicBezTo>
                          <a:pt x="6138" y="1"/>
                          <a:pt x="5960" y="18"/>
                          <a:pt x="5791" y="63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dk2"/>
                      </a:gs>
                    </a:gsLst>
                    <a:lin ang="16200038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384" name="Google Shape;384;p37"/>
                  <p:cNvGrpSpPr/>
                  <p:nvPr/>
                </p:nvGrpSpPr>
                <p:grpSpPr>
                  <a:xfrm>
                    <a:off x="2587210" y="1561820"/>
                    <a:ext cx="912848" cy="926858"/>
                    <a:chOff x="2750971" y="1431167"/>
                    <a:chExt cx="602778" cy="612030"/>
                  </a:xfrm>
                </p:grpSpPr>
                <p:sp>
                  <p:nvSpPr>
                    <p:cNvPr id="385" name="Google Shape;385;p37"/>
                    <p:cNvSpPr/>
                    <p:nvPr/>
                  </p:nvSpPr>
                  <p:spPr>
                    <a:xfrm>
                      <a:off x="2976492" y="1662572"/>
                      <a:ext cx="151741" cy="148308"/>
                    </a:xfrm>
                    <a:custGeom>
                      <a:rect b="b" l="l" r="r" t="t"/>
                      <a:pathLst>
                        <a:path extrusionOk="0" h="2722" w="2785">
                          <a:moveTo>
                            <a:pt x="786" y="0"/>
                          </a:moveTo>
                          <a:cubicBezTo>
                            <a:pt x="349" y="0"/>
                            <a:pt x="1" y="357"/>
                            <a:pt x="1" y="794"/>
                          </a:cubicBezTo>
                          <a:lnTo>
                            <a:pt x="1" y="1927"/>
                          </a:lnTo>
                          <a:cubicBezTo>
                            <a:pt x="1" y="2364"/>
                            <a:pt x="349" y="2721"/>
                            <a:pt x="786" y="2721"/>
                          </a:cubicBezTo>
                          <a:lnTo>
                            <a:pt x="1999" y="2721"/>
                          </a:lnTo>
                          <a:cubicBezTo>
                            <a:pt x="2436" y="2721"/>
                            <a:pt x="2784" y="2364"/>
                            <a:pt x="2784" y="1927"/>
                          </a:cubicBezTo>
                          <a:lnTo>
                            <a:pt x="2784" y="794"/>
                          </a:lnTo>
                          <a:cubicBezTo>
                            <a:pt x="2784" y="357"/>
                            <a:pt x="2436" y="0"/>
                            <a:pt x="1999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rotWithShape="0" algn="bl" dist="9525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86" name="Google Shape;386;p37"/>
                    <p:cNvSpPr/>
                    <p:nvPr/>
                  </p:nvSpPr>
                  <p:spPr>
                    <a:xfrm>
                      <a:off x="2998395" y="1683931"/>
                      <a:ext cx="107935" cy="105537"/>
                    </a:xfrm>
                    <a:custGeom>
                      <a:rect b="b" l="l" r="r" t="t"/>
                      <a:pathLst>
                        <a:path extrusionOk="0" h="1937" w="1981">
                          <a:moveTo>
                            <a:pt x="562" y="1"/>
                          </a:moveTo>
                          <a:cubicBezTo>
                            <a:pt x="250" y="1"/>
                            <a:pt x="0" y="259"/>
                            <a:pt x="0" y="563"/>
                          </a:cubicBezTo>
                          <a:lnTo>
                            <a:pt x="0" y="1375"/>
                          </a:lnTo>
                          <a:cubicBezTo>
                            <a:pt x="0" y="1687"/>
                            <a:pt x="250" y="1937"/>
                            <a:pt x="562" y="1937"/>
                          </a:cubicBezTo>
                          <a:lnTo>
                            <a:pt x="1419" y="1937"/>
                          </a:lnTo>
                          <a:cubicBezTo>
                            <a:pt x="1731" y="1937"/>
                            <a:pt x="1981" y="1687"/>
                            <a:pt x="1981" y="1375"/>
                          </a:cubicBezTo>
                          <a:lnTo>
                            <a:pt x="1981" y="563"/>
                          </a:lnTo>
                          <a:cubicBezTo>
                            <a:pt x="1981" y="259"/>
                            <a:pt x="1731" y="1"/>
                            <a:pt x="141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rotWithShape="0" algn="bl" dist="9525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87" name="Google Shape;387;p37"/>
                    <p:cNvSpPr/>
                    <p:nvPr/>
                  </p:nvSpPr>
                  <p:spPr>
                    <a:xfrm>
                      <a:off x="3128183" y="1772417"/>
                      <a:ext cx="133216" cy="111858"/>
                    </a:xfrm>
                    <a:custGeom>
                      <a:rect b="b" l="l" r="r" t="t"/>
                      <a:pathLst>
                        <a:path extrusionOk="0" h="2053" w="2445">
                          <a:moveTo>
                            <a:pt x="0" y="0"/>
                          </a:moveTo>
                          <a:lnTo>
                            <a:pt x="0" y="18"/>
                          </a:lnTo>
                          <a:lnTo>
                            <a:pt x="928" y="18"/>
                          </a:lnTo>
                          <a:lnTo>
                            <a:pt x="2427" y="1499"/>
                          </a:lnTo>
                          <a:lnTo>
                            <a:pt x="2427" y="2052"/>
                          </a:lnTo>
                          <a:lnTo>
                            <a:pt x="2445" y="2052"/>
                          </a:lnTo>
                          <a:lnTo>
                            <a:pt x="2445" y="1490"/>
                          </a:lnTo>
                          <a:lnTo>
                            <a:pt x="937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rotWithShape="0" algn="bl" dist="9525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88" name="Google Shape;388;p37"/>
                    <p:cNvSpPr/>
                    <p:nvPr/>
                  </p:nvSpPr>
                  <p:spPr>
                    <a:xfrm>
                      <a:off x="3108731" y="1823743"/>
                      <a:ext cx="45713" cy="93769"/>
                    </a:xfrm>
                    <a:custGeom>
                      <a:rect b="b" l="l" r="r" t="t"/>
                      <a:pathLst>
                        <a:path extrusionOk="0" h="1721" w="839">
                          <a:moveTo>
                            <a:pt x="61" y="1"/>
                          </a:moveTo>
                          <a:cubicBezTo>
                            <a:pt x="41" y="1"/>
                            <a:pt x="23" y="11"/>
                            <a:pt x="9" y="31"/>
                          </a:cubicBezTo>
                          <a:cubicBezTo>
                            <a:pt x="0" y="58"/>
                            <a:pt x="9" y="84"/>
                            <a:pt x="36" y="102"/>
                          </a:cubicBezTo>
                          <a:lnTo>
                            <a:pt x="54" y="102"/>
                          </a:lnTo>
                          <a:lnTo>
                            <a:pt x="54" y="218"/>
                          </a:lnTo>
                          <a:lnTo>
                            <a:pt x="768" y="932"/>
                          </a:lnTo>
                          <a:lnTo>
                            <a:pt x="768" y="1610"/>
                          </a:lnTo>
                          <a:cubicBezTo>
                            <a:pt x="750" y="1619"/>
                            <a:pt x="741" y="1628"/>
                            <a:pt x="732" y="1637"/>
                          </a:cubicBezTo>
                          <a:cubicBezTo>
                            <a:pt x="714" y="1663"/>
                            <a:pt x="732" y="1699"/>
                            <a:pt x="759" y="1717"/>
                          </a:cubicBezTo>
                          <a:cubicBezTo>
                            <a:pt x="765" y="1719"/>
                            <a:pt x="772" y="1720"/>
                            <a:pt x="779" y="1720"/>
                          </a:cubicBezTo>
                          <a:cubicBezTo>
                            <a:pt x="798" y="1720"/>
                            <a:pt x="817" y="1710"/>
                            <a:pt x="830" y="1690"/>
                          </a:cubicBezTo>
                          <a:cubicBezTo>
                            <a:pt x="839" y="1663"/>
                            <a:pt x="830" y="1628"/>
                            <a:pt x="803" y="1619"/>
                          </a:cubicBezTo>
                          <a:cubicBezTo>
                            <a:pt x="794" y="1619"/>
                            <a:pt x="794" y="1610"/>
                            <a:pt x="785" y="1610"/>
                          </a:cubicBezTo>
                          <a:lnTo>
                            <a:pt x="785" y="923"/>
                          </a:lnTo>
                          <a:lnTo>
                            <a:pt x="72" y="209"/>
                          </a:lnTo>
                          <a:lnTo>
                            <a:pt x="72" y="102"/>
                          </a:lnTo>
                          <a:cubicBezTo>
                            <a:pt x="81" y="102"/>
                            <a:pt x="99" y="93"/>
                            <a:pt x="107" y="75"/>
                          </a:cubicBezTo>
                          <a:cubicBezTo>
                            <a:pt x="125" y="49"/>
                            <a:pt x="107" y="22"/>
                            <a:pt x="81" y="4"/>
                          </a:cubicBezTo>
                          <a:cubicBezTo>
                            <a:pt x="74" y="2"/>
                            <a:pt x="67" y="1"/>
                            <a:pt x="61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rotWithShape="0" algn="bl" dist="9525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89" name="Google Shape;389;p37"/>
                    <p:cNvSpPr/>
                    <p:nvPr/>
                  </p:nvSpPr>
                  <p:spPr>
                    <a:xfrm>
                      <a:off x="3168503" y="1553163"/>
                      <a:ext cx="74427" cy="68597"/>
                    </a:xfrm>
                    <a:custGeom>
                      <a:rect b="b" l="l" r="r" t="t"/>
                      <a:pathLst>
                        <a:path extrusionOk="0" h="1259" w="1366">
                          <a:moveTo>
                            <a:pt x="90" y="1"/>
                          </a:moveTo>
                          <a:cubicBezTo>
                            <a:pt x="45" y="1"/>
                            <a:pt x="1" y="37"/>
                            <a:pt x="1" y="90"/>
                          </a:cubicBezTo>
                          <a:cubicBezTo>
                            <a:pt x="1" y="135"/>
                            <a:pt x="36" y="170"/>
                            <a:pt x="81" y="170"/>
                          </a:cubicBezTo>
                          <a:lnTo>
                            <a:pt x="81" y="536"/>
                          </a:lnTo>
                          <a:lnTo>
                            <a:pt x="768" y="1214"/>
                          </a:lnTo>
                          <a:lnTo>
                            <a:pt x="1259" y="1214"/>
                          </a:lnTo>
                          <a:cubicBezTo>
                            <a:pt x="1259" y="1241"/>
                            <a:pt x="1285" y="1259"/>
                            <a:pt x="1312" y="1259"/>
                          </a:cubicBezTo>
                          <a:cubicBezTo>
                            <a:pt x="1339" y="1259"/>
                            <a:pt x="1366" y="1241"/>
                            <a:pt x="1366" y="1205"/>
                          </a:cubicBezTo>
                          <a:cubicBezTo>
                            <a:pt x="1366" y="1179"/>
                            <a:pt x="1339" y="1152"/>
                            <a:pt x="1312" y="1152"/>
                          </a:cubicBezTo>
                          <a:cubicBezTo>
                            <a:pt x="1285" y="1152"/>
                            <a:pt x="1259" y="1179"/>
                            <a:pt x="1259" y="1196"/>
                          </a:cubicBezTo>
                          <a:lnTo>
                            <a:pt x="777" y="1196"/>
                          </a:lnTo>
                          <a:lnTo>
                            <a:pt x="99" y="527"/>
                          </a:lnTo>
                          <a:lnTo>
                            <a:pt x="99" y="170"/>
                          </a:lnTo>
                          <a:cubicBezTo>
                            <a:pt x="143" y="170"/>
                            <a:pt x="179" y="135"/>
                            <a:pt x="179" y="90"/>
                          </a:cubicBezTo>
                          <a:cubicBezTo>
                            <a:pt x="179" y="37"/>
                            <a:pt x="134" y="1"/>
                            <a:pt x="90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rotWithShape="0" algn="bl" dist="9525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0" name="Google Shape;390;p37"/>
                    <p:cNvSpPr/>
                    <p:nvPr/>
                  </p:nvSpPr>
                  <p:spPr>
                    <a:xfrm>
                      <a:off x="3191333" y="1572124"/>
                      <a:ext cx="49145" cy="33127"/>
                    </a:xfrm>
                    <a:custGeom>
                      <a:rect b="b" l="l" r="r" t="t"/>
                      <a:pathLst>
                        <a:path extrusionOk="0" h="608" w="902">
                          <a:moveTo>
                            <a:pt x="54" y="1"/>
                          </a:moveTo>
                          <a:cubicBezTo>
                            <a:pt x="28" y="1"/>
                            <a:pt x="1" y="19"/>
                            <a:pt x="1" y="54"/>
                          </a:cubicBezTo>
                          <a:cubicBezTo>
                            <a:pt x="1" y="81"/>
                            <a:pt x="28" y="108"/>
                            <a:pt x="54" y="108"/>
                          </a:cubicBezTo>
                          <a:cubicBezTo>
                            <a:pt x="72" y="108"/>
                            <a:pt x="81" y="99"/>
                            <a:pt x="90" y="90"/>
                          </a:cubicBezTo>
                          <a:lnTo>
                            <a:pt x="554" y="563"/>
                          </a:lnTo>
                          <a:lnTo>
                            <a:pt x="804" y="563"/>
                          </a:lnTo>
                          <a:cubicBezTo>
                            <a:pt x="804" y="590"/>
                            <a:pt x="822" y="608"/>
                            <a:pt x="848" y="608"/>
                          </a:cubicBezTo>
                          <a:cubicBezTo>
                            <a:pt x="884" y="608"/>
                            <a:pt x="902" y="590"/>
                            <a:pt x="902" y="554"/>
                          </a:cubicBezTo>
                          <a:cubicBezTo>
                            <a:pt x="902" y="527"/>
                            <a:pt x="884" y="500"/>
                            <a:pt x="848" y="500"/>
                          </a:cubicBezTo>
                          <a:cubicBezTo>
                            <a:pt x="822" y="500"/>
                            <a:pt x="804" y="527"/>
                            <a:pt x="804" y="545"/>
                          </a:cubicBezTo>
                          <a:lnTo>
                            <a:pt x="563" y="545"/>
                          </a:lnTo>
                          <a:lnTo>
                            <a:pt x="99" y="81"/>
                          </a:lnTo>
                          <a:cubicBezTo>
                            <a:pt x="108" y="72"/>
                            <a:pt x="108" y="63"/>
                            <a:pt x="108" y="54"/>
                          </a:cubicBezTo>
                          <a:cubicBezTo>
                            <a:pt x="108" y="19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rotWithShape="0" algn="bl" dist="9525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1" name="Google Shape;391;p37"/>
                    <p:cNvSpPr/>
                    <p:nvPr/>
                  </p:nvSpPr>
                  <p:spPr>
                    <a:xfrm>
                      <a:off x="3115542" y="1585746"/>
                      <a:ext cx="46203" cy="104066"/>
                    </a:xfrm>
                    <a:custGeom>
                      <a:rect b="b" l="l" r="r" t="t"/>
                      <a:pathLst>
                        <a:path extrusionOk="0" h="1910" w="848">
                          <a:moveTo>
                            <a:pt x="54" y="1"/>
                          </a:moveTo>
                          <a:cubicBezTo>
                            <a:pt x="27" y="1"/>
                            <a:pt x="0" y="27"/>
                            <a:pt x="0" y="54"/>
                          </a:cubicBezTo>
                          <a:cubicBezTo>
                            <a:pt x="0" y="81"/>
                            <a:pt x="27" y="108"/>
                            <a:pt x="54" y="108"/>
                          </a:cubicBezTo>
                          <a:cubicBezTo>
                            <a:pt x="63" y="108"/>
                            <a:pt x="72" y="108"/>
                            <a:pt x="81" y="99"/>
                          </a:cubicBezTo>
                          <a:lnTo>
                            <a:pt x="830" y="857"/>
                          </a:lnTo>
                          <a:lnTo>
                            <a:pt x="830" y="1526"/>
                          </a:lnTo>
                          <a:lnTo>
                            <a:pt x="536" y="1812"/>
                          </a:lnTo>
                          <a:cubicBezTo>
                            <a:pt x="527" y="1803"/>
                            <a:pt x="518" y="1803"/>
                            <a:pt x="509" y="1803"/>
                          </a:cubicBezTo>
                          <a:cubicBezTo>
                            <a:pt x="473" y="1803"/>
                            <a:pt x="455" y="1821"/>
                            <a:pt x="455" y="1856"/>
                          </a:cubicBezTo>
                          <a:cubicBezTo>
                            <a:pt x="455" y="1883"/>
                            <a:pt x="473" y="1910"/>
                            <a:pt x="509" y="1910"/>
                          </a:cubicBezTo>
                          <a:cubicBezTo>
                            <a:pt x="536" y="1910"/>
                            <a:pt x="562" y="1883"/>
                            <a:pt x="562" y="1856"/>
                          </a:cubicBezTo>
                          <a:cubicBezTo>
                            <a:pt x="562" y="1838"/>
                            <a:pt x="553" y="1830"/>
                            <a:pt x="553" y="1821"/>
                          </a:cubicBezTo>
                          <a:lnTo>
                            <a:pt x="848" y="1535"/>
                          </a:lnTo>
                          <a:lnTo>
                            <a:pt x="848" y="848"/>
                          </a:lnTo>
                          <a:lnTo>
                            <a:pt x="839" y="839"/>
                          </a:lnTo>
                          <a:lnTo>
                            <a:pt x="98" y="90"/>
                          </a:lnTo>
                          <a:cubicBezTo>
                            <a:pt x="107" y="81"/>
                            <a:pt x="107" y="63"/>
                            <a:pt x="107" y="54"/>
                          </a:cubicBezTo>
                          <a:cubicBezTo>
                            <a:pt x="107" y="27"/>
                            <a:pt x="81" y="1"/>
                            <a:pt x="54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rotWithShape="0" algn="bl" dist="9525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2" name="Google Shape;392;p37"/>
                    <p:cNvSpPr/>
                    <p:nvPr/>
                  </p:nvSpPr>
                  <p:spPr>
                    <a:xfrm>
                      <a:off x="3168994" y="1778247"/>
                      <a:ext cx="80747" cy="97746"/>
                    </a:xfrm>
                    <a:custGeom>
                      <a:rect b="b" l="l" r="r" t="t"/>
                      <a:pathLst>
                        <a:path extrusionOk="0" h="1794" w="1482">
                          <a:moveTo>
                            <a:pt x="54" y="0"/>
                          </a:moveTo>
                          <a:cubicBezTo>
                            <a:pt x="27" y="0"/>
                            <a:pt x="1" y="27"/>
                            <a:pt x="1" y="54"/>
                          </a:cubicBezTo>
                          <a:cubicBezTo>
                            <a:pt x="1" y="81"/>
                            <a:pt x="27" y="107"/>
                            <a:pt x="54" y="107"/>
                          </a:cubicBezTo>
                          <a:cubicBezTo>
                            <a:pt x="63" y="107"/>
                            <a:pt x="81" y="99"/>
                            <a:pt x="90" y="90"/>
                          </a:cubicBezTo>
                          <a:lnTo>
                            <a:pt x="1410" y="1410"/>
                          </a:lnTo>
                          <a:lnTo>
                            <a:pt x="1410" y="1686"/>
                          </a:lnTo>
                          <a:cubicBezTo>
                            <a:pt x="1392" y="1695"/>
                            <a:pt x="1383" y="1704"/>
                            <a:pt x="1374" y="1713"/>
                          </a:cubicBezTo>
                          <a:cubicBezTo>
                            <a:pt x="1357" y="1740"/>
                            <a:pt x="1366" y="1776"/>
                            <a:pt x="1392" y="1785"/>
                          </a:cubicBezTo>
                          <a:cubicBezTo>
                            <a:pt x="1402" y="1791"/>
                            <a:pt x="1412" y="1794"/>
                            <a:pt x="1422" y="1794"/>
                          </a:cubicBezTo>
                          <a:cubicBezTo>
                            <a:pt x="1441" y="1794"/>
                            <a:pt x="1458" y="1784"/>
                            <a:pt x="1464" y="1767"/>
                          </a:cubicBezTo>
                          <a:cubicBezTo>
                            <a:pt x="1481" y="1740"/>
                            <a:pt x="1473" y="1704"/>
                            <a:pt x="1446" y="1695"/>
                          </a:cubicBezTo>
                          <a:cubicBezTo>
                            <a:pt x="1437" y="1695"/>
                            <a:pt x="1437" y="1686"/>
                            <a:pt x="1428" y="1686"/>
                          </a:cubicBezTo>
                          <a:lnTo>
                            <a:pt x="1428" y="1401"/>
                          </a:lnTo>
                          <a:lnTo>
                            <a:pt x="99" y="81"/>
                          </a:lnTo>
                          <a:cubicBezTo>
                            <a:pt x="108" y="72"/>
                            <a:pt x="108" y="63"/>
                            <a:pt x="108" y="54"/>
                          </a:cubicBezTo>
                          <a:cubicBezTo>
                            <a:pt x="108" y="27"/>
                            <a:pt x="81" y="0"/>
                            <a:pt x="54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rotWithShape="0" algn="bl" dist="9525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3" name="Google Shape;393;p37"/>
                    <p:cNvSpPr/>
                    <p:nvPr/>
                  </p:nvSpPr>
                  <p:spPr>
                    <a:xfrm>
                      <a:off x="3133523" y="1824724"/>
                      <a:ext cx="32637" cy="76933"/>
                    </a:xfrm>
                    <a:custGeom>
                      <a:rect b="b" l="l" r="r" t="t"/>
                      <a:pathLst>
                        <a:path extrusionOk="0" h="1412" w="599">
                          <a:moveTo>
                            <a:pt x="61" y="0"/>
                          </a:moveTo>
                          <a:cubicBezTo>
                            <a:pt x="41" y="0"/>
                            <a:pt x="23" y="11"/>
                            <a:pt x="9" y="31"/>
                          </a:cubicBezTo>
                          <a:cubicBezTo>
                            <a:pt x="0" y="57"/>
                            <a:pt x="9" y="93"/>
                            <a:pt x="36" y="102"/>
                          </a:cubicBezTo>
                          <a:cubicBezTo>
                            <a:pt x="45" y="106"/>
                            <a:pt x="54" y="109"/>
                            <a:pt x="63" y="109"/>
                          </a:cubicBezTo>
                          <a:cubicBezTo>
                            <a:pt x="72" y="109"/>
                            <a:pt x="81" y="106"/>
                            <a:pt x="90" y="102"/>
                          </a:cubicBezTo>
                          <a:lnTo>
                            <a:pt x="527" y="539"/>
                          </a:lnTo>
                          <a:lnTo>
                            <a:pt x="527" y="1306"/>
                          </a:lnTo>
                          <a:cubicBezTo>
                            <a:pt x="518" y="1306"/>
                            <a:pt x="500" y="1315"/>
                            <a:pt x="491" y="1333"/>
                          </a:cubicBezTo>
                          <a:cubicBezTo>
                            <a:pt x="482" y="1360"/>
                            <a:pt x="491" y="1396"/>
                            <a:pt x="518" y="1404"/>
                          </a:cubicBezTo>
                          <a:cubicBezTo>
                            <a:pt x="525" y="1409"/>
                            <a:pt x="533" y="1412"/>
                            <a:pt x="540" y="1412"/>
                          </a:cubicBezTo>
                          <a:cubicBezTo>
                            <a:pt x="559" y="1412"/>
                            <a:pt x="576" y="1397"/>
                            <a:pt x="589" y="1378"/>
                          </a:cubicBezTo>
                          <a:cubicBezTo>
                            <a:pt x="598" y="1351"/>
                            <a:pt x="589" y="1324"/>
                            <a:pt x="562" y="1306"/>
                          </a:cubicBezTo>
                          <a:lnTo>
                            <a:pt x="545" y="1306"/>
                          </a:lnTo>
                          <a:lnTo>
                            <a:pt x="545" y="530"/>
                          </a:lnTo>
                          <a:lnTo>
                            <a:pt x="107" y="84"/>
                          </a:lnTo>
                          <a:cubicBezTo>
                            <a:pt x="107" y="84"/>
                            <a:pt x="107" y="84"/>
                            <a:pt x="107" y="75"/>
                          </a:cubicBezTo>
                          <a:cubicBezTo>
                            <a:pt x="116" y="57"/>
                            <a:pt x="107" y="22"/>
                            <a:pt x="81" y="4"/>
                          </a:cubicBezTo>
                          <a:cubicBezTo>
                            <a:pt x="74" y="2"/>
                            <a:pt x="67" y="0"/>
                            <a:pt x="61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rotWithShape="0" algn="bl" dist="9525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4" name="Google Shape;394;p37"/>
                    <p:cNvSpPr/>
                    <p:nvPr/>
                  </p:nvSpPr>
                  <p:spPr>
                    <a:xfrm>
                      <a:off x="3198144" y="1643120"/>
                      <a:ext cx="48219" cy="19996"/>
                    </a:xfrm>
                    <a:custGeom>
                      <a:rect b="b" l="l" r="r" t="t"/>
                      <a:pathLst>
                        <a:path extrusionOk="0" h="367" w="885">
                          <a:moveTo>
                            <a:pt x="54" y="0"/>
                          </a:moveTo>
                          <a:cubicBezTo>
                            <a:pt x="19" y="0"/>
                            <a:pt x="1" y="27"/>
                            <a:pt x="1" y="54"/>
                          </a:cubicBezTo>
                          <a:cubicBezTo>
                            <a:pt x="1" y="81"/>
                            <a:pt x="19" y="107"/>
                            <a:pt x="54" y="107"/>
                          </a:cubicBezTo>
                          <a:cubicBezTo>
                            <a:pt x="81" y="107"/>
                            <a:pt x="99" y="90"/>
                            <a:pt x="108" y="63"/>
                          </a:cubicBezTo>
                          <a:lnTo>
                            <a:pt x="679" y="63"/>
                          </a:lnTo>
                          <a:lnTo>
                            <a:pt x="822" y="188"/>
                          </a:lnTo>
                          <a:lnTo>
                            <a:pt x="822" y="259"/>
                          </a:lnTo>
                          <a:cubicBezTo>
                            <a:pt x="804" y="268"/>
                            <a:pt x="777" y="286"/>
                            <a:pt x="777" y="313"/>
                          </a:cubicBezTo>
                          <a:cubicBezTo>
                            <a:pt x="777" y="339"/>
                            <a:pt x="804" y="366"/>
                            <a:pt x="831" y="366"/>
                          </a:cubicBezTo>
                          <a:cubicBezTo>
                            <a:pt x="866" y="366"/>
                            <a:pt x="884" y="339"/>
                            <a:pt x="884" y="313"/>
                          </a:cubicBezTo>
                          <a:cubicBezTo>
                            <a:pt x="884" y="286"/>
                            <a:pt x="866" y="268"/>
                            <a:pt x="839" y="259"/>
                          </a:cubicBezTo>
                          <a:lnTo>
                            <a:pt x="839" y="179"/>
                          </a:lnTo>
                          <a:lnTo>
                            <a:pt x="688" y="45"/>
                          </a:lnTo>
                          <a:lnTo>
                            <a:pt x="108" y="45"/>
                          </a:lnTo>
                          <a:cubicBezTo>
                            <a:pt x="99" y="18"/>
                            <a:pt x="81" y="0"/>
                            <a:pt x="54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rotWithShape="0" algn="bl" dist="9525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5" name="Google Shape;395;p37"/>
                    <p:cNvSpPr/>
                    <p:nvPr/>
                  </p:nvSpPr>
                  <p:spPr>
                    <a:xfrm>
                      <a:off x="3080997" y="1431167"/>
                      <a:ext cx="272752" cy="612030"/>
                    </a:xfrm>
                    <a:custGeom>
                      <a:rect b="b" l="l" r="r" t="t"/>
                      <a:pathLst>
                        <a:path extrusionOk="0" h="11233" w="5006">
                          <a:moveTo>
                            <a:pt x="1036" y="81"/>
                          </a:moveTo>
                          <a:cubicBezTo>
                            <a:pt x="1080" y="99"/>
                            <a:pt x="1125" y="108"/>
                            <a:pt x="1178" y="117"/>
                          </a:cubicBezTo>
                          <a:lnTo>
                            <a:pt x="1178" y="1259"/>
                          </a:lnTo>
                          <a:lnTo>
                            <a:pt x="1036" y="1259"/>
                          </a:lnTo>
                          <a:lnTo>
                            <a:pt x="1036" y="81"/>
                          </a:lnTo>
                          <a:close/>
                          <a:moveTo>
                            <a:pt x="1196" y="126"/>
                          </a:moveTo>
                          <a:cubicBezTo>
                            <a:pt x="1312" y="161"/>
                            <a:pt x="1428" y="197"/>
                            <a:pt x="1553" y="251"/>
                          </a:cubicBezTo>
                          <a:lnTo>
                            <a:pt x="1553" y="732"/>
                          </a:lnTo>
                          <a:lnTo>
                            <a:pt x="1339" y="946"/>
                          </a:lnTo>
                          <a:lnTo>
                            <a:pt x="1339" y="1259"/>
                          </a:lnTo>
                          <a:lnTo>
                            <a:pt x="1196" y="1259"/>
                          </a:lnTo>
                          <a:lnTo>
                            <a:pt x="1196" y="126"/>
                          </a:lnTo>
                          <a:close/>
                          <a:moveTo>
                            <a:pt x="777" y="37"/>
                          </a:moveTo>
                          <a:cubicBezTo>
                            <a:pt x="848" y="45"/>
                            <a:pt x="929" y="63"/>
                            <a:pt x="1018" y="81"/>
                          </a:cubicBezTo>
                          <a:lnTo>
                            <a:pt x="1018" y="1259"/>
                          </a:lnTo>
                          <a:lnTo>
                            <a:pt x="857" y="1259"/>
                          </a:lnTo>
                          <a:cubicBezTo>
                            <a:pt x="857" y="1259"/>
                            <a:pt x="848" y="1268"/>
                            <a:pt x="848" y="1268"/>
                          </a:cubicBezTo>
                          <a:lnTo>
                            <a:pt x="848" y="946"/>
                          </a:lnTo>
                          <a:lnTo>
                            <a:pt x="839" y="938"/>
                          </a:lnTo>
                          <a:lnTo>
                            <a:pt x="643" y="715"/>
                          </a:lnTo>
                          <a:lnTo>
                            <a:pt x="643" y="63"/>
                          </a:lnTo>
                          <a:lnTo>
                            <a:pt x="625" y="63"/>
                          </a:lnTo>
                          <a:lnTo>
                            <a:pt x="625" y="723"/>
                          </a:lnTo>
                          <a:lnTo>
                            <a:pt x="831" y="946"/>
                          </a:lnTo>
                          <a:lnTo>
                            <a:pt x="831" y="1268"/>
                          </a:lnTo>
                          <a:lnTo>
                            <a:pt x="839" y="1268"/>
                          </a:lnTo>
                          <a:cubicBezTo>
                            <a:pt x="795" y="1268"/>
                            <a:pt x="750" y="1303"/>
                            <a:pt x="723" y="1339"/>
                          </a:cubicBezTo>
                          <a:lnTo>
                            <a:pt x="723" y="1330"/>
                          </a:lnTo>
                          <a:lnTo>
                            <a:pt x="358" y="1330"/>
                          </a:lnTo>
                          <a:lnTo>
                            <a:pt x="260" y="1241"/>
                          </a:lnTo>
                          <a:lnTo>
                            <a:pt x="37" y="1241"/>
                          </a:lnTo>
                          <a:lnTo>
                            <a:pt x="37" y="607"/>
                          </a:lnTo>
                          <a:cubicBezTo>
                            <a:pt x="54" y="572"/>
                            <a:pt x="224" y="260"/>
                            <a:pt x="313" y="188"/>
                          </a:cubicBezTo>
                          <a:cubicBezTo>
                            <a:pt x="411" y="117"/>
                            <a:pt x="634" y="37"/>
                            <a:pt x="750" y="37"/>
                          </a:cubicBezTo>
                          <a:close/>
                          <a:moveTo>
                            <a:pt x="1571" y="251"/>
                          </a:moveTo>
                          <a:cubicBezTo>
                            <a:pt x="1919" y="393"/>
                            <a:pt x="2249" y="572"/>
                            <a:pt x="2401" y="768"/>
                          </a:cubicBezTo>
                          <a:cubicBezTo>
                            <a:pt x="2463" y="839"/>
                            <a:pt x="2508" y="946"/>
                            <a:pt x="2552" y="1071"/>
                          </a:cubicBezTo>
                          <a:lnTo>
                            <a:pt x="2053" y="1071"/>
                          </a:lnTo>
                          <a:lnTo>
                            <a:pt x="1794" y="1330"/>
                          </a:lnTo>
                          <a:lnTo>
                            <a:pt x="1482" y="1330"/>
                          </a:lnTo>
                          <a:lnTo>
                            <a:pt x="1482" y="1339"/>
                          </a:lnTo>
                          <a:cubicBezTo>
                            <a:pt x="1455" y="1294"/>
                            <a:pt x="1401" y="1259"/>
                            <a:pt x="1348" y="1259"/>
                          </a:cubicBezTo>
                          <a:lnTo>
                            <a:pt x="1357" y="1259"/>
                          </a:lnTo>
                          <a:lnTo>
                            <a:pt x="1357" y="955"/>
                          </a:lnTo>
                          <a:lnTo>
                            <a:pt x="1571" y="732"/>
                          </a:lnTo>
                          <a:lnTo>
                            <a:pt x="1571" y="251"/>
                          </a:lnTo>
                          <a:close/>
                          <a:moveTo>
                            <a:pt x="2561" y="1089"/>
                          </a:moveTo>
                          <a:cubicBezTo>
                            <a:pt x="2579" y="1143"/>
                            <a:pt x="2597" y="1196"/>
                            <a:pt x="2615" y="1250"/>
                          </a:cubicBezTo>
                          <a:lnTo>
                            <a:pt x="2062" y="1250"/>
                          </a:lnTo>
                          <a:lnTo>
                            <a:pt x="1803" y="1491"/>
                          </a:lnTo>
                          <a:lnTo>
                            <a:pt x="1500" y="1491"/>
                          </a:lnTo>
                          <a:lnTo>
                            <a:pt x="1500" y="1419"/>
                          </a:lnTo>
                          <a:cubicBezTo>
                            <a:pt x="1500" y="1393"/>
                            <a:pt x="1491" y="1366"/>
                            <a:pt x="1482" y="1348"/>
                          </a:cubicBezTo>
                          <a:lnTo>
                            <a:pt x="1803" y="1348"/>
                          </a:lnTo>
                          <a:lnTo>
                            <a:pt x="2062" y="1089"/>
                          </a:lnTo>
                          <a:close/>
                          <a:moveTo>
                            <a:pt x="251" y="1259"/>
                          </a:moveTo>
                          <a:lnTo>
                            <a:pt x="349" y="1348"/>
                          </a:lnTo>
                          <a:lnTo>
                            <a:pt x="723" y="1348"/>
                          </a:lnTo>
                          <a:cubicBezTo>
                            <a:pt x="715" y="1366"/>
                            <a:pt x="706" y="1393"/>
                            <a:pt x="706" y="1419"/>
                          </a:cubicBezTo>
                          <a:lnTo>
                            <a:pt x="706" y="1526"/>
                          </a:lnTo>
                          <a:lnTo>
                            <a:pt x="37" y="1526"/>
                          </a:lnTo>
                          <a:lnTo>
                            <a:pt x="37" y="1259"/>
                          </a:lnTo>
                          <a:close/>
                          <a:moveTo>
                            <a:pt x="2615" y="1268"/>
                          </a:moveTo>
                          <a:cubicBezTo>
                            <a:pt x="2633" y="1303"/>
                            <a:pt x="2642" y="1348"/>
                            <a:pt x="2650" y="1384"/>
                          </a:cubicBezTo>
                          <a:cubicBezTo>
                            <a:pt x="2677" y="1473"/>
                            <a:pt x="2704" y="1571"/>
                            <a:pt x="2740" y="1651"/>
                          </a:cubicBezTo>
                          <a:lnTo>
                            <a:pt x="1500" y="1651"/>
                          </a:lnTo>
                          <a:lnTo>
                            <a:pt x="1500" y="1508"/>
                          </a:lnTo>
                          <a:lnTo>
                            <a:pt x="1812" y="1508"/>
                          </a:lnTo>
                          <a:lnTo>
                            <a:pt x="2062" y="1268"/>
                          </a:lnTo>
                          <a:close/>
                          <a:moveTo>
                            <a:pt x="706" y="1544"/>
                          </a:moveTo>
                          <a:lnTo>
                            <a:pt x="706" y="1687"/>
                          </a:lnTo>
                          <a:lnTo>
                            <a:pt x="37" y="1687"/>
                          </a:lnTo>
                          <a:lnTo>
                            <a:pt x="37" y="1544"/>
                          </a:lnTo>
                          <a:close/>
                          <a:moveTo>
                            <a:pt x="2740" y="1669"/>
                          </a:moveTo>
                          <a:cubicBezTo>
                            <a:pt x="2757" y="1714"/>
                            <a:pt x="2775" y="1758"/>
                            <a:pt x="2793" y="1803"/>
                          </a:cubicBezTo>
                          <a:lnTo>
                            <a:pt x="1500" y="1803"/>
                          </a:lnTo>
                          <a:lnTo>
                            <a:pt x="1500" y="1669"/>
                          </a:lnTo>
                          <a:close/>
                          <a:moveTo>
                            <a:pt x="706" y="1705"/>
                          </a:moveTo>
                          <a:lnTo>
                            <a:pt x="706" y="1839"/>
                          </a:lnTo>
                          <a:lnTo>
                            <a:pt x="384" y="1839"/>
                          </a:lnTo>
                          <a:lnTo>
                            <a:pt x="277" y="1928"/>
                          </a:lnTo>
                          <a:lnTo>
                            <a:pt x="37" y="1928"/>
                          </a:lnTo>
                          <a:lnTo>
                            <a:pt x="37" y="1705"/>
                          </a:lnTo>
                          <a:close/>
                          <a:moveTo>
                            <a:pt x="2802" y="1821"/>
                          </a:moveTo>
                          <a:cubicBezTo>
                            <a:pt x="2820" y="1865"/>
                            <a:pt x="2847" y="1910"/>
                            <a:pt x="2873" y="1955"/>
                          </a:cubicBezTo>
                          <a:cubicBezTo>
                            <a:pt x="2891" y="1981"/>
                            <a:pt x="2945" y="2035"/>
                            <a:pt x="2989" y="2070"/>
                          </a:cubicBezTo>
                          <a:lnTo>
                            <a:pt x="1937" y="2070"/>
                          </a:lnTo>
                          <a:lnTo>
                            <a:pt x="1767" y="1928"/>
                          </a:lnTo>
                          <a:lnTo>
                            <a:pt x="1500" y="1928"/>
                          </a:lnTo>
                          <a:lnTo>
                            <a:pt x="1500" y="1946"/>
                          </a:lnTo>
                          <a:lnTo>
                            <a:pt x="1758" y="1946"/>
                          </a:lnTo>
                          <a:lnTo>
                            <a:pt x="1928" y="2088"/>
                          </a:lnTo>
                          <a:lnTo>
                            <a:pt x="3016" y="2088"/>
                          </a:lnTo>
                          <a:cubicBezTo>
                            <a:pt x="3043" y="2115"/>
                            <a:pt x="3070" y="2133"/>
                            <a:pt x="3070" y="2142"/>
                          </a:cubicBezTo>
                          <a:cubicBezTo>
                            <a:pt x="3079" y="2142"/>
                            <a:pt x="3114" y="2160"/>
                            <a:pt x="3168" y="2204"/>
                          </a:cubicBezTo>
                          <a:lnTo>
                            <a:pt x="2249" y="2204"/>
                          </a:lnTo>
                          <a:cubicBezTo>
                            <a:pt x="2240" y="2169"/>
                            <a:pt x="2222" y="2151"/>
                            <a:pt x="2187" y="2151"/>
                          </a:cubicBezTo>
                          <a:cubicBezTo>
                            <a:pt x="2151" y="2151"/>
                            <a:pt x="2124" y="2178"/>
                            <a:pt x="2124" y="2213"/>
                          </a:cubicBezTo>
                          <a:cubicBezTo>
                            <a:pt x="2124" y="2240"/>
                            <a:pt x="2151" y="2267"/>
                            <a:pt x="2187" y="2267"/>
                          </a:cubicBezTo>
                          <a:cubicBezTo>
                            <a:pt x="2222" y="2267"/>
                            <a:pt x="2240" y="2249"/>
                            <a:pt x="2249" y="2222"/>
                          </a:cubicBezTo>
                          <a:lnTo>
                            <a:pt x="3195" y="2222"/>
                          </a:lnTo>
                          <a:cubicBezTo>
                            <a:pt x="3266" y="2267"/>
                            <a:pt x="3364" y="2338"/>
                            <a:pt x="3471" y="2409"/>
                          </a:cubicBezTo>
                          <a:lnTo>
                            <a:pt x="2909" y="2409"/>
                          </a:lnTo>
                          <a:lnTo>
                            <a:pt x="2749" y="2294"/>
                          </a:lnTo>
                          <a:lnTo>
                            <a:pt x="2392" y="2294"/>
                          </a:lnTo>
                          <a:cubicBezTo>
                            <a:pt x="2392" y="2267"/>
                            <a:pt x="2374" y="2249"/>
                            <a:pt x="2347" y="2249"/>
                          </a:cubicBezTo>
                          <a:cubicBezTo>
                            <a:pt x="2311" y="2249"/>
                            <a:pt x="2294" y="2267"/>
                            <a:pt x="2294" y="2302"/>
                          </a:cubicBezTo>
                          <a:cubicBezTo>
                            <a:pt x="2294" y="2329"/>
                            <a:pt x="2311" y="2356"/>
                            <a:pt x="2347" y="2356"/>
                          </a:cubicBezTo>
                          <a:cubicBezTo>
                            <a:pt x="2374" y="2356"/>
                            <a:pt x="2392" y="2338"/>
                            <a:pt x="2392" y="2311"/>
                          </a:cubicBezTo>
                          <a:lnTo>
                            <a:pt x="2740" y="2311"/>
                          </a:lnTo>
                          <a:lnTo>
                            <a:pt x="2909" y="2427"/>
                          </a:lnTo>
                          <a:lnTo>
                            <a:pt x="3498" y="2427"/>
                          </a:lnTo>
                          <a:cubicBezTo>
                            <a:pt x="3569" y="2481"/>
                            <a:pt x="3650" y="2534"/>
                            <a:pt x="3721" y="2588"/>
                          </a:cubicBezTo>
                          <a:lnTo>
                            <a:pt x="3418" y="2588"/>
                          </a:lnTo>
                          <a:lnTo>
                            <a:pt x="3123" y="2882"/>
                          </a:lnTo>
                          <a:cubicBezTo>
                            <a:pt x="3114" y="2873"/>
                            <a:pt x="3105" y="2873"/>
                            <a:pt x="3096" y="2873"/>
                          </a:cubicBezTo>
                          <a:cubicBezTo>
                            <a:pt x="3061" y="2873"/>
                            <a:pt x="3043" y="2891"/>
                            <a:pt x="3043" y="2927"/>
                          </a:cubicBezTo>
                          <a:cubicBezTo>
                            <a:pt x="3043" y="2954"/>
                            <a:pt x="3061" y="2980"/>
                            <a:pt x="3096" y="2980"/>
                          </a:cubicBezTo>
                          <a:cubicBezTo>
                            <a:pt x="3123" y="2980"/>
                            <a:pt x="3150" y="2954"/>
                            <a:pt x="3150" y="2927"/>
                          </a:cubicBezTo>
                          <a:cubicBezTo>
                            <a:pt x="3150" y="2909"/>
                            <a:pt x="3141" y="2900"/>
                            <a:pt x="3141" y="2891"/>
                          </a:cubicBezTo>
                          <a:lnTo>
                            <a:pt x="3427" y="2615"/>
                          </a:lnTo>
                          <a:lnTo>
                            <a:pt x="3748" y="2615"/>
                          </a:lnTo>
                          <a:cubicBezTo>
                            <a:pt x="3792" y="2641"/>
                            <a:pt x="3837" y="2677"/>
                            <a:pt x="3882" y="2713"/>
                          </a:cubicBezTo>
                          <a:lnTo>
                            <a:pt x="3623" y="2713"/>
                          </a:lnTo>
                          <a:lnTo>
                            <a:pt x="3302" y="3025"/>
                          </a:lnTo>
                          <a:cubicBezTo>
                            <a:pt x="3293" y="3025"/>
                            <a:pt x="3284" y="3016"/>
                            <a:pt x="3275" y="3016"/>
                          </a:cubicBezTo>
                          <a:cubicBezTo>
                            <a:pt x="3239" y="3016"/>
                            <a:pt x="3221" y="3043"/>
                            <a:pt x="3221" y="3070"/>
                          </a:cubicBezTo>
                          <a:cubicBezTo>
                            <a:pt x="3221" y="3105"/>
                            <a:pt x="3239" y="3123"/>
                            <a:pt x="3275" y="3123"/>
                          </a:cubicBezTo>
                          <a:cubicBezTo>
                            <a:pt x="3302" y="3123"/>
                            <a:pt x="3328" y="3105"/>
                            <a:pt x="3328" y="3070"/>
                          </a:cubicBezTo>
                          <a:cubicBezTo>
                            <a:pt x="3328" y="3061"/>
                            <a:pt x="3320" y="3052"/>
                            <a:pt x="3311" y="3043"/>
                          </a:cubicBezTo>
                          <a:lnTo>
                            <a:pt x="3632" y="2731"/>
                          </a:lnTo>
                          <a:lnTo>
                            <a:pt x="3899" y="2731"/>
                          </a:lnTo>
                          <a:cubicBezTo>
                            <a:pt x="3971" y="2784"/>
                            <a:pt x="4033" y="2838"/>
                            <a:pt x="4078" y="2891"/>
                          </a:cubicBezTo>
                          <a:lnTo>
                            <a:pt x="3801" y="2891"/>
                          </a:lnTo>
                          <a:lnTo>
                            <a:pt x="3498" y="3177"/>
                          </a:lnTo>
                          <a:cubicBezTo>
                            <a:pt x="3489" y="3177"/>
                            <a:pt x="3480" y="3168"/>
                            <a:pt x="3471" y="3168"/>
                          </a:cubicBezTo>
                          <a:cubicBezTo>
                            <a:pt x="3444" y="3168"/>
                            <a:pt x="3418" y="3195"/>
                            <a:pt x="3418" y="3221"/>
                          </a:cubicBezTo>
                          <a:cubicBezTo>
                            <a:pt x="3418" y="3248"/>
                            <a:pt x="3444" y="3275"/>
                            <a:pt x="3471" y="3275"/>
                          </a:cubicBezTo>
                          <a:cubicBezTo>
                            <a:pt x="3498" y="3275"/>
                            <a:pt x="3525" y="3248"/>
                            <a:pt x="3525" y="3221"/>
                          </a:cubicBezTo>
                          <a:cubicBezTo>
                            <a:pt x="3525" y="3212"/>
                            <a:pt x="3516" y="3195"/>
                            <a:pt x="3516" y="3186"/>
                          </a:cubicBezTo>
                          <a:lnTo>
                            <a:pt x="3810" y="2909"/>
                          </a:lnTo>
                          <a:lnTo>
                            <a:pt x="4096" y="2909"/>
                          </a:lnTo>
                          <a:cubicBezTo>
                            <a:pt x="4122" y="2927"/>
                            <a:pt x="4140" y="2945"/>
                            <a:pt x="4149" y="2972"/>
                          </a:cubicBezTo>
                          <a:cubicBezTo>
                            <a:pt x="4176" y="2998"/>
                            <a:pt x="4194" y="3025"/>
                            <a:pt x="4212" y="3052"/>
                          </a:cubicBezTo>
                          <a:lnTo>
                            <a:pt x="3623" y="3605"/>
                          </a:lnTo>
                          <a:lnTo>
                            <a:pt x="3623" y="4470"/>
                          </a:lnTo>
                          <a:lnTo>
                            <a:pt x="3382" y="4470"/>
                          </a:lnTo>
                          <a:lnTo>
                            <a:pt x="3382" y="3944"/>
                          </a:lnTo>
                          <a:lnTo>
                            <a:pt x="3373" y="3935"/>
                          </a:lnTo>
                          <a:lnTo>
                            <a:pt x="3061" y="3641"/>
                          </a:lnTo>
                          <a:lnTo>
                            <a:pt x="2204" y="3641"/>
                          </a:lnTo>
                          <a:lnTo>
                            <a:pt x="1401" y="2802"/>
                          </a:lnTo>
                          <a:lnTo>
                            <a:pt x="1401" y="2053"/>
                          </a:lnTo>
                          <a:lnTo>
                            <a:pt x="1393" y="2053"/>
                          </a:lnTo>
                          <a:cubicBezTo>
                            <a:pt x="1455" y="2035"/>
                            <a:pt x="1500" y="1972"/>
                            <a:pt x="1500" y="1901"/>
                          </a:cubicBezTo>
                          <a:lnTo>
                            <a:pt x="1500" y="1821"/>
                          </a:lnTo>
                          <a:close/>
                          <a:moveTo>
                            <a:pt x="4229" y="3070"/>
                          </a:moveTo>
                          <a:cubicBezTo>
                            <a:pt x="4292" y="3168"/>
                            <a:pt x="4354" y="3275"/>
                            <a:pt x="4417" y="3400"/>
                          </a:cubicBezTo>
                          <a:lnTo>
                            <a:pt x="3837" y="3926"/>
                          </a:lnTo>
                          <a:lnTo>
                            <a:pt x="3837" y="4470"/>
                          </a:lnTo>
                          <a:lnTo>
                            <a:pt x="3864" y="4470"/>
                          </a:lnTo>
                          <a:lnTo>
                            <a:pt x="3864" y="3935"/>
                          </a:lnTo>
                          <a:lnTo>
                            <a:pt x="4426" y="3418"/>
                          </a:lnTo>
                          <a:cubicBezTo>
                            <a:pt x="4461" y="3471"/>
                            <a:pt x="4488" y="3534"/>
                            <a:pt x="4515" y="3596"/>
                          </a:cubicBezTo>
                          <a:lnTo>
                            <a:pt x="4176" y="3899"/>
                          </a:lnTo>
                          <a:lnTo>
                            <a:pt x="4176" y="4113"/>
                          </a:lnTo>
                          <a:cubicBezTo>
                            <a:pt x="4149" y="4122"/>
                            <a:pt x="4131" y="4140"/>
                            <a:pt x="4131" y="4167"/>
                          </a:cubicBezTo>
                          <a:cubicBezTo>
                            <a:pt x="4131" y="4194"/>
                            <a:pt x="4149" y="4220"/>
                            <a:pt x="4185" y="4220"/>
                          </a:cubicBezTo>
                          <a:cubicBezTo>
                            <a:pt x="4212" y="4220"/>
                            <a:pt x="4238" y="4194"/>
                            <a:pt x="4238" y="4167"/>
                          </a:cubicBezTo>
                          <a:cubicBezTo>
                            <a:pt x="4238" y="4140"/>
                            <a:pt x="4221" y="4122"/>
                            <a:pt x="4194" y="4113"/>
                          </a:cubicBezTo>
                          <a:lnTo>
                            <a:pt x="4194" y="3908"/>
                          </a:lnTo>
                          <a:lnTo>
                            <a:pt x="4524" y="3605"/>
                          </a:lnTo>
                          <a:cubicBezTo>
                            <a:pt x="4676" y="3917"/>
                            <a:pt x="4800" y="4256"/>
                            <a:pt x="4872" y="4533"/>
                          </a:cubicBezTo>
                          <a:lnTo>
                            <a:pt x="4658" y="4533"/>
                          </a:lnTo>
                          <a:lnTo>
                            <a:pt x="4577" y="4658"/>
                          </a:lnTo>
                          <a:lnTo>
                            <a:pt x="4051" y="4658"/>
                          </a:lnTo>
                          <a:lnTo>
                            <a:pt x="4051" y="4675"/>
                          </a:lnTo>
                          <a:lnTo>
                            <a:pt x="4595" y="4675"/>
                          </a:lnTo>
                          <a:lnTo>
                            <a:pt x="4667" y="4551"/>
                          </a:lnTo>
                          <a:lnTo>
                            <a:pt x="4881" y="4551"/>
                          </a:lnTo>
                          <a:cubicBezTo>
                            <a:pt x="4899" y="4613"/>
                            <a:pt x="4916" y="4675"/>
                            <a:pt x="4925" y="4738"/>
                          </a:cubicBezTo>
                          <a:cubicBezTo>
                            <a:pt x="4925" y="4782"/>
                            <a:pt x="4934" y="4827"/>
                            <a:pt x="4934" y="4881"/>
                          </a:cubicBezTo>
                          <a:lnTo>
                            <a:pt x="4051" y="4881"/>
                          </a:lnTo>
                          <a:lnTo>
                            <a:pt x="4051" y="4693"/>
                          </a:lnTo>
                          <a:cubicBezTo>
                            <a:pt x="4051" y="4568"/>
                            <a:pt x="3953" y="4470"/>
                            <a:pt x="3837" y="4470"/>
                          </a:cubicBezTo>
                          <a:lnTo>
                            <a:pt x="3641" y="4470"/>
                          </a:lnTo>
                          <a:lnTo>
                            <a:pt x="3641" y="3614"/>
                          </a:lnTo>
                          <a:lnTo>
                            <a:pt x="4229" y="3070"/>
                          </a:lnTo>
                          <a:close/>
                          <a:moveTo>
                            <a:pt x="804" y="2053"/>
                          </a:moveTo>
                          <a:lnTo>
                            <a:pt x="804" y="2811"/>
                          </a:lnTo>
                          <a:lnTo>
                            <a:pt x="1660" y="3658"/>
                          </a:lnTo>
                          <a:lnTo>
                            <a:pt x="1660" y="4533"/>
                          </a:lnTo>
                          <a:lnTo>
                            <a:pt x="1303" y="4881"/>
                          </a:lnTo>
                          <a:lnTo>
                            <a:pt x="866" y="4881"/>
                          </a:lnTo>
                          <a:lnTo>
                            <a:pt x="866" y="4898"/>
                          </a:lnTo>
                          <a:lnTo>
                            <a:pt x="1312" y="4898"/>
                          </a:lnTo>
                          <a:lnTo>
                            <a:pt x="1321" y="4890"/>
                          </a:lnTo>
                          <a:lnTo>
                            <a:pt x="1678" y="4542"/>
                          </a:lnTo>
                          <a:lnTo>
                            <a:pt x="1678" y="3650"/>
                          </a:lnTo>
                          <a:lnTo>
                            <a:pt x="822" y="2802"/>
                          </a:lnTo>
                          <a:lnTo>
                            <a:pt x="822" y="2053"/>
                          </a:lnTo>
                          <a:close/>
                          <a:moveTo>
                            <a:pt x="4943" y="4898"/>
                          </a:moveTo>
                          <a:cubicBezTo>
                            <a:pt x="4943" y="4970"/>
                            <a:pt x="4952" y="5050"/>
                            <a:pt x="4952" y="5130"/>
                          </a:cubicBezTo>
                          <a:lnTo>
                            <a:pt x="4051" y="5130"/>
                          </a:lnTo>
                          <a:lnTo>
                            <a:pt x="4051" y="4898"/>
                          </a:lnTo>
                          <a:close/>
                          <a:moveTo>
                            <a:pt x="4952" y="5148"/>
                          </a:moveTo>
                          <a:cubicBezTo>
                            <a:pt x="4952" y="5255"/>
                            <a:pt x="4952" y="5371"/>
                            <a:pt x="4952" y="5478"/>
                          </a:cubicBezTo>
                          <a:lnTo>
                            <a:pt x="4720" y="5478"/>
                          </a:lnTo>
                          <a:lnTo>
                            <a:pt x="4613" y="5362"/>
                          </a:lnTo>
                          <a:lnTo>
                            <a:pt x="4051" y="5362"/>
                          </a:lnTo>
                          <a:lnTo>
                            <a:pt x="4051" y="5148"/>
                          </a:lnTo>
                          <a:close/>
                          <a:moveTo>
                            <a:pt x="4051" y="5371"/>
                          </a:moveTo>
                          <a:lnTo>
                            <a:pt x="4051" y="5380"/>
                          </a:lnTo>
                          <a:lnTo>
                            <a:pt x="4604" y="5380"/>
                          </a:lnTo>
                          <a:lnTo>
                            <a:pt x="4711" y="5496"/>
                          </a:lnTo>
                          <a:lnTo>
                            <a:pt x="4952" y="5496"/>
                          </a:lnTo>
                          <a:cubicBezTo>
                            <a:pt x="4952" y="5559"/>
                            <a:pt x="4943" y="5621"/>
                            <a:pt x="4943" y="5675"/>
                          </a:cubicBezTo>
                          <a:lnTo>
                            <a:pt x="4765" y="5675"/>
                          </a:lnTo>
                          <a:lnTo>
                            <a:pt x="4693" y="5612"/>
                          </a:lnTo>
                          <a:cubicBezTo>
                            <a:pt x="4693" y="5612"/>
                            <a:pt x="4702" y="5612"/>
                            <a:pt x="4702" y="5603"/>
                          </a:cubicBezTo>
                          <a:cubicBezTo>
                            <a:pt x="4711" y="5585"/>
                            <a:pt x="4702" y="5550"/>
                            <a:pt x="4676" y="5532"/>
                          </a:cubicBezTo>
                          <a:cubicBezTo>
                            <a:pt x="4669" y="5530"/>
                            <a:pt x="4662" y="5528"/>
                            <a:pt x="4654" y="5528"/>
                          </a:cubicBezTo>
                          <a:cubicBezTo>
                            <a:pt x="4633" y="5528"/>
                            <a:pt x="4611" y="5539"/>
                            <a:pt x="4604" y="5559"/>
                          </a:cubicBezTo>
                          <a:cubicBezTo>
                            <a:pt x="4586" y="5585"/>
                            <a:pt x="4604" y="5621"/>
                            <a:pt x="4631" y="5630"/>
                          </a:cubicBezTo>
                          <a:cubicBezTo>
                            <a:pt x="4638" y="5634"/>
                            <a:pt x="4646" y="5636"/>
                            <a:pt x="4653" y="5636"/>
                          </a:cubicBezTo>
                          <a:cubicBezTo>
                            <a:pt x="4664" y="5636"/>
                            <a:pt x="4674" y="5632"/>
                            <a:pt x="4684" y="5621"/>
                          </a:cubicBezTo>
                          <a:lnTo>
                            <a:pt x="4765" y="5692"/>
                          </a:lnTo>
                          <a:lnTo>
                            <a:pt x="4943" y="5692"/>
                          </a:lnTo>
                          <a:cubicBezTo>
                            <a:pt x="4943" y="5737"/>
                            <a:pt x="4934" y="5773"/>
                            <a:pt x="4934" y="5817"/>
                          </a:cubicBezTo>
                          <a:lnTo>
                            <a:pt x="4649" y="5817"/>
                          </a:lnTo>
                          <a:lnTo>
                            <a:pt x="4568" y="5728"/>
                          </a:lnTo>
                          <a:cubicBezTo>
                            <a:pt x="4568" y="5728"/>
                            <a:pt x="4568" y="5728"/>
                            <a:pt x="4577" y="5719"/>
                          </a:cubicBezTo>
                          <a:cubicBezTo>
                            <a:pt x="4586" y="5692"/>
                            <a:pt x="4577" y="5666"/>
                            <a:pt x="4551" y="5648"/>
                          </a:cubicBezTo>
                          <a:cubicBezTo>
                            <a:pt x="4544" y="5646"/>
                            <a:pt x="4537" y="5644"/>
                            <a:pt x="4529" y="5644"/>
                          </a:cubicBezTo>
                          <a:cubicBezTo>
                            <a:pt x="4508" y="5644"/>
                            <a:pt x="4486" y="5655"/>
                            <a:pt x="4479" y="5675"/>
                          </a:cubicBezTo>
                          <a:cubicBezTo>
                            <a:pt x="4461" y="5701"/>
                            <a:pt x="4479" y="5737"/>
                            <a:pt x="4497" y="5746"/>
                          </a:cubicBezTo>
                          <a:cubicBezTo>
                            <a:pt x="4510" y="5750"/>
                            <a:pt x="4522" y="5753"/>
                            <a:pt x="4532" y="5753"/>
                          </a:cubicBezTo>
                          <a:cubicBezTo>
                            <a:pt x="4542" y="5753"/>
                            <a:pt x="4551" y="5750"/>
                            <a:pt x="4560" y="5746"/>
                          </a:cubicBezTo>
                          <a:lnTo>
                            <a:pt x="4640" y="5835"/>
                          </a:lnTo>
                          <a:lnTo>
                            <a:pt x="4934" y="5835"/>
                          </a:lnTo>
                          <a:cubicBezTo>
                            <a:pt x="4925" y="5862"/>
                            <a:pt x="4925" y="5898"/>
                            <a:pt x="4916" y="5924"/>
                          </a:cubicBezTo>
                          <a:lnTo>
                            <a:pt x="4542" y="5924"/>
                          </a:lnTo>
                          <a:lnTo>
                            <a:pt x="4461" y="5853"/>
                          </a:lnTo>
                          <a:cubicBezTo>
                            <a:pt x="4479" y="5826"/>
                            <a:pt x="4461" y="5791"/>
                            <a:pt x="4435" y="5782"/>
                          </a:cubicBezTo>
                          <a:cubicBezTo>
                            <a:pt x="4427" y="5777"/>
                            <a:pt x="4420" y="5774"/>
                            <a:pt x="4412" y="5774"/>
                          </a:cubicBezTo>
                          <a:cubicBezTo>
                            <a:pt x="4394" y="5774"/>
                            <a:pt x="4376" y="5789"/>
                            <a:pt x="4363" y="5808"/>
                          </a:cubicBezTo>
                          <a:cubicBezTo>
                            <a:pt x="4354" y="5835"/>
                            <a:pt x="4363" y="5862"/>
                            <a:pt x="4390" y="5880"/>
                          </a:cubicBezTo>
                          <a:cubicBezTo>
                            <a:pt x="4395" y="5882"/>
                            <a:pt x="4401" y="5883"/>
                            <a:pt x="4408" y="5883"/>
                          </a:cubicBezTo>
                          <a:cubicBezTo>
                            <a:pt x="4423" y="5883"/>
                            <a:pt x="4440" y="5877"/>
                            <a:pt x="4452" y="5871"/>
                          </a:cubicBezTo>
                          <a:lnTo>
                            <a:pt x="4533" y="5942"/>
                          </a:lnTo>
                          <a:lnTo>
                            <a:pt x="4916" y="5942"/>
                          </a:lnTo>
                          <a:cubicBezTo>
                            <a:pt x="4916" y="5960"/>
                            <a:pt x="4907" y="5978"/>
                            <a:pt x="4907" y="6005"/>
                          </a:cubicBezTo>
                          <a:cubicBezTo>
                            <a:pt x="4899" y="6022"/>
                            <a:pt x="4899" y="6049"/>
                            <a:pt x="4890" y="6067"/>
                          </a:cubicBezTo>
                          <a:lnTo>
                            <a:pt x="4328" y="6067"/>
                          </a:lnTo>
                          <a:lnTo>
                            <a:pt x="4221" y="5969"/>
                          </a:lnTo>
                          <a:cubicBezTo>
                            <a:pt x="4229" y="5960"/>
                            <a:pt x="4229" y="5960"/>
                            <a:pt x="4229" y="5960"/>
                          </a:cubicBezTo>
                          <a:cubicBezTo>
                            <a:pt x="4247" y="5933"/>
                            <a:pt x="4229" y="5898"/>
                            <a:pt x="4203" y="5889"/>
                          </a:cubicBezTo>
                          <a:cubicBezTo>
                            <a:pt x="4193" y="5882"/>
                            <a:pt x="4184" y="5879"/>
                            <a:pt x="4175" y="5879"/>
                          </a:cubicBezTo>
                          <a:cubicBezTo>
                            <a:pt x="4158" y="5879"/>
                            <a:pt x="4143" y="5889"/>
                            <a:pt x="4131" y="5907"/>
                          </a:cubicBezTo>
                          <a:cubicBezTo>
                            <a:pt x="4122" y="5933"/>
                            <a:pt x="4131" y="5969"/>
                            <a:pt x="4158" y="5978"/>
                          </a:cubicBezTo>
                          <a:cubicBezTo>
                            <a:pt x="4167" y="5982"/>
                            <a:pt x="4176" y="5985"/>
                            <a:pt x="4185" y="5985"/>
                          </a:cubicBezTo>
                          <a:cubicBezTo>
                            <a:pt x="4194" y="5985"/>
                            <a:pt x="4203" y="5982"/>
                            <a:pt x="4212" y="5978"/>
                          </a:cubicBezTo>
                          <a:lnTo>
                            <a:pt x="4319" y="6085"/>
                          </a:lnTo>
                          <a:lnTo>
                            <a:pt x="4890" y="6085"/>
                          </a:lnTo>
                          <a:cubicBezTo>
                            <a:pt x="4881" y="6121"/>
                            <a:pt x="4863" y="6156"/>
                            <a:pt x="4854" y="6192"/>
                          </a:cubicBezTo>
                          <a:lnTo>
                            <a:pt x="4122" y="6192"/>
                          </a:lnTo>
                          <a:lnTo>
                            <a:pt x="3882" y="5924"/>
                          </a:lnTo>
                          <a:lnTo>
                            <a:pt x="3882" y="5576"/>
                          </a:lnTo>
                          <a:lnTo>
                            <a:pt x="3864" y="5576"/>
                          </a:lnTo>
                          <a:lnTo>
                            <a:pt x="3864" y="5933"/>
                          </a:lnTo>
                          <a:lnTo>
                            <a:pt x="4113" y="6210"/>
                          </a:lnTo>
                          <a:lnTo>
                            <a:pt x="4854" y="6210"/>
                          </a:lnTo>
                          <a:cubicBezTo>
                            <a:pt x="4827" y="6272"/>
                            <a:pt x="4809" y="6335"/>
                            <a:pt x="4783" y="6406"/>
                          </a:cubicBezTo>
                          <a:lnTo>
                            <a:pt x="4783" y="6397"/>
                          </a:lnTo>
                          <a:lnTo>
                            <a:pt x="4087" y="6397"/>
                          </a:lnTo>
                          <a:lnTo>
                            <a:pt x="3641" y="5960"/>
                          </a:lnTo>
                          <a:lnTo>
                            <a:pt x="3641" y="5576"/>
                          </a:lnTo>
                          <a:lnTo>
                            <a:pt x="3837" y="5576"/>
                          </a:lnTo>
                          <a:cubicBezTo>
                            <a:pt x="3953" y="5576"/>
                            <a:pt x="4042" y="5487"/>
                            <a:pt x="4051" y="5371"/>
                          </a:cubicBezTo>
                          <a:close/>
                          <a:moveTo>
                            <a:pt x="3623" y="5576"/>
                          </a:moveTo>
                          <a:lnTo>
                            <a:pt x="3623" y="5969"/>
                          </a:lnTo>
                          <a:lnTo>
                            <a:pt x="4078" y="6415"/>
                          </a:lnTo>
                          <a:lnTo>
                            <a:pt x="4774" y="6415"/>
                          </a:lnTo>
                          <a:cubicBezTo>
                            <a:pt x="4756" y="6486"/>
                            <a:pt x="4729" y="6558"/>
                            <a:pt x="4702" y="6620"/>
                          </a:cubicBezTo>
                          <a:lnTo>
                            <a:pt x="4060" y="6620"/>
                          </a:lnTo>
                          <a:lnTo>
                            <a:pt x="3400" y="5924"/>
                          </a:lnTo>
                          <a:lnTo>
                            <a:pt x="3400" y="5576"/>
                          </a:lnTo>
                          <a:close/>
                          <a:moveTo>
                            <a:pt x="3382" y="5576"/>
                          </a:moveTo>
                          <a:lnTo>
                            <a:pt x="3382" y="5933"/>
                          </a:lnTo>
                          <a:lnTo>
                            <a:pt x="4051" y="6638"/>
                          </a:lnTo>
                          <a:lnTo>
                            <a:pt x="4693" y="6638"/>
                          </a:lnTo>
                          <a:cubicBezTo>
                            <a:pt x="4667" y="6709"/>
                            <a:pt x="4640" y="6790"/>
                            <a:pt x="4613" y="6861"/>
                          </a:cubicBezTo>
                          <a:lnTo>
                            <a:pt x="4060" y="6861"/>
                          </a:lnTo>
                          <a:lnTo>
                            <a:pt x="3168" y="5951"/>
                          </a:lnTo>
                          <a:lnTo>
                            <a:pt x="3177" y="5576"/>
                          </a:lnTo>
                          <a:close/>
                          <a:moveTo>
                            <a:pt x="4533" y="8262"/>
                          </a:moveTo>
                          <a:cubicBezTo>
                            <a:pt x="4542" y="8297"/>
                            <a:pt x="4542" y="8342"/>
                            <a:pt x="4551" y="8378"/>
                          </a:cubicBezTo>
                          <a:lnTo>
                            <a:pt x="4238" y="8378"/>
                          </a:lnTo>
                          <a:lnTo>
                            <a:pt x="4051" y="8503"/>
                          </a:lnTo>
                          <a:lnTo>
                            <a:pt x="3659" y="8503"/>
                          </a:lnTo>
                          <a:lnTo>
                            <a:pt x="3659" y="8413"/>
                          </a:lnTo>
                          <a:cubicBezTo>
                            <a:pt x="3659" y="8404"/>
                            <a:pt x="3659" y="8404"/>
                            <a:pt x="3659" y="8395"/>
                          </a:cubicBezTo>
                          <a:lnTo>
                            <a:pt x="4060" y="8395"/>
                          </a:lnTo>
                          <a:lnTo>
                            <a:pt x="4247" y="8262"/>
                          </a:lnTo>
                          <a:close/>
                          <a:moveTo>
                            <a:pt x="4551" y="8395"/>
                          </a:moveTo>
                          <a:cubicBezTo>
                            <a:pt x="4560" y="8511"/>
                            <a:pt x="4560" y="8619"/>
                            <a:pt x="4560" y="8717"/>
                          </a:cubicBezTo>
                          <a:lnTo>
                            <a:pt x="4212" y="8717"/>
                          </a:lnTo>
                          <a:lnTo>
                            <a:pt x="4087" y="8592"/>
                          </a:lnTo>
                          <a:lnTo>
                            <a:pt x="3659" y="8592"/>
                          </a:lnTo>
                          <a:lnTo>
                            <a:pt x="3659" y="8520"/>
                          </a:lnTo>
                          <a:lnTo>
                            <a:pt x="4060" y="8520"/>
                          </a:lnTo>
                          <a:lnTo>
                            <a:pt x="4247" y="8395"/>
                          </a:lnTo>
                          <a:close/>
                          <a:moveTo>
                            <a:pt x="4078" y="8610"/>
                          </a:moveTo>
                          <a:lnTo>
                            <a:pt x="4203" y="8734"/>
                          </a:lnTo>
                          <a:lnTo>
                            <a:pt x="4560" y="8734"/>
                          </a:lnTo>
                          <a:cubicBezTo>
                            <a:pt x="4551" y="8761"/>
                            <a:pt x="4551" y="8797"/>
                            <a:pt x="4551" y="8824"/>
                          </a:cubicBezTo>
                          <a:lnTo>
                            <a:pt x="4212" y="8824"/>
                          </a:lnTo>
                          <a:lnTo>
                            <a:pt x="4060" y="8690"/>
                          </a:lnTo>
                          <a:lnTo>
                            <a:pt x="3659" y="8690"/>
                          </a:lnTo>
                          <a:lnTo>
                            <a:pt x="3659" y="8610"/>
                          </a:lnTo>
                          <a:close/>
                          <a:moveTo>
                            <a:pt x="322" y="8333"/>
                          </a:moveTo>
                          <a:lnTo>
                            <a:pt x="679" y="8699"/>
                          </a:lnTo>
                          <a:lnTo>
                            <a:pt x="679" y="9002"/>
                          </a:lnTo>
                          <a:lnTo>
                            <a:pt x="581" y="9002"/>
                          </a:lnTo>
                          <a:lnTo>
                            <a:pt x="581" y="8761"/>
                          </a:lnTo>
                          <a:lnTo>
                            <a:pt x="322" y="8529"/>
                          </a:lnTo>
                          <a:lnTo>
                            <a:pt x="37" y="8529"/>
                          </a:lnTo>
                          <a:lnTo>
                            <a:pt x="37" y="8333"/>
                          </a:lnTo>
                          <a:close/>
                          <a:moveTo>
                            <a:pt x="322" y="8181"/>
                          </a:moveTo>
                          <a:lnTo>
                            <a:pt x="857" y="8699"/>
                          </a:lnTo>
                          <a:lnTo>
                            <a:pt x="857" y="9002"/>
                          </a:lnTo>
                          <a:lnTo>
                            <a:pt x="697" y="9002"/>
                          </a:lnTo>
                          <a:lnTo>
                            <a:pt x="697" y="8699"/>
                          </a:lnTo>
                          <a:lnTo>
                            <a:pt x="331" y="8315"/>
                          </a:lnTo>
                          <a:lnTo>
                            <a:pt x="37" y="8315"/>
                          </a:lnTo>
                          <a:lnTo>
                            <a:pt x="37" y="8181"/>
                          </a:lnTo>
                          <a:close/>
                          <a:moveTo>
                            <a:pt x="706" y="1856"/>
                          </a:moveTo>
                          <a:lnTo>
                            <a:pt x="706" y="1901"/>
                          </a:lnTo>
                          <a:cubicBezTo>
                            <a:pt x="706" y="1972"/>
                            <a:pt x="750" y="2035"/>
                            <a:pt x="822" y="2053"/>
                          </a:cubicBezTo>
                          <a:cubicBezTo>
                            <a:pt x="831" y="2053"/>
                            <a:pt x="848" y="2062"/>
                            <a:pt x="857" y="2062"/>
                          </a:cubicBezTo>
                          <a:lnTo>
                            <a:pt x="964" y="2062"/>
                          </a:lnTo>
                          <a:lnTo>
                            <a:pt x="964" y="2802"/>
                          </a:lnTo>
                          <a:lnTo>
                            <a:pt x="1812" y="3658"/>
                          </a:lnTo>
                          <a:lnTo>
                            <a:pt x="1812" y="4747"/>
                          </a:lnTo>
                          <a:lnTo>
                            <a:pt x="1455" y="5077"/>
                          </a:lnTo>
                          <a:lnTo>
                            <a:pt x="866" y="5077"/>
                          </a:lnTo>
                          <a:lnTo>
                            <a:pt x="866" y="5095"/>
                          </a:lnTo>
                          <a:lnTo>
                            <a:pt x="1464" y="5095"/>
                          </a:lnTo>
                          <a:lnTo>
                            <a:pt x="1830" y="4756"/>
                          </a:lnTo>
                          <a:lnTo>
                            <a:pt x="1830" y="3650"/>
                          </a:lnTo>
                          <a:lnTo>
                            <a:pt x="982" y="2793"/>
                          </a:lnTo>
                          <a:lnTo>
                            <a:pt x="982" y="2062"/>
                          </a:lnTo>
                          <a:lnTo>
                            <a:pt x="1098" y="2062"/>
                          </a:lnTo>
                          <a:lnTo>
                            <a:pt x="1098" y="2811"/>
                          </a:lnTo>
                          <a:lnTo>
                            <a:pt x="1098" y="2820"/>
                          </a:lnTo>
                          <a:lnTo>
                            <a:pt x="1946" y="3658"/>
                          </a:lnTo>
                          <a:lnTo>
                            <a:pt x="1946" y="4916"/>
                          </a:lnTo>
                          <a:lnTo>
                            <a:pt x="1589" y="5282"/>
                          </a:lnTo>
                          <a:lnTo>
                            <a:pt x="866" y="5282"/>
                          </a:lnTo>
                          <a:lnTo>
                            <a:pt x="866" y="5300"/>
                          </a:lnTo>
                          <a:lnTo>
                            <a:pt x="1607" y="5300"/>
                          </a:lnTo>
                          <a:lnTo>
                            <a:pt x="1964" y="4925"/>
                          </a:lnTo>
                          <a:lnTo>
                            <a:pt x="1964" y="3650"/>
                          </a:lnTo>
                          <a:lnTo>
                            <a:pt x="1964" y="3641"/>
                          </a:lnTo>
                          <a:lnTo>
                            <a:pt x="1116" y="2802"/>
                          </a:lnTo>
                          <a:lnTo>
                            <a:pt x="1116" y="2062"/>
                          </a:lnTo>
                          <a:lnTo>
                            <a:pt x="1232" y="2062"/>
                          </a:lnTo>
                          <a:lnTo>
                            <a:pt x="1232" y="2811"/>
                          </a:lnTo>
                          <a:lnTo>
                            <a:pt x="2276" y="3864"/>
                          </a:lnTo>
                          <a:lnTo>
                            <a:pt x="3007" y="3864"/>
                          </a:lnTo>
                          <a:lnTo>
                            <a:pt x="3132" y="3980"/>
                          </a:lnTo>
                          <a:lnTo>
                            <a:pt x="3132" y="4470"/>
                          </a:lnTo>
                          <a:lnTo>
                            <a:pt x="3150" y="4470"/>
                          </a:lnTo>
                          <a:lnTo>
                            <a:pt x="3150" y="3971"/>
                          </a:lnTo>
                          <a:lnTo>
                            <a:pt x="3016" y="3846"/>
                          </a:lnTo>
                          <a:lnTo>
                            <a:pt x="2285" y="3846"/>
                          </a:lnTo>
                          <a:lnTo>
                            <a:pt x="1250" y="2802"/>
                          </a:lnTo>
                          <a:lnTo>
                            <a:pt x="1250" y="2062"/>
                          </a:lnTo>
                          <a:lnTo>
                            <a:pt x="1348" y="2062"/>
                          </a:lnTo>
                          <a:cubicBezTo>
                            <a:pt x="1357" y="2062"/>
                            <a:pt x="1375" y="2053"/>
                            <a:pt x="1384" y="2053"/>
                          </a:cubicBezTo>
                          <a:lnTo>
                            <a:pt x="1384" y="2811"/>
                          </a:lnTo>
                          <a:lnTo>
                            <a:pt x="2195" y="3658"/>
                          </a:lnTo>
                          <a:lnTo>
                            <a:pt x="3052" y="3658"/>
                          </a:lnTo>
                          <a:lnTo>
                            <a:pt x="3364" y="3953"/>
                          </a:lnTo>
                          <a:lnTo>
                            <a:pt x="3364" y="4470"/>
                          </a:lnTo>
                          <a:lnTo>
                            <a:pt x="3168" y="4470"/>
                          </a:lnTo>
                          <a:cubicBezTo>
                            <a:pt x="3043" y="4470"/>
                            <a:pt x="2945" y="4568"/>
                            <a:pt x="2945" y="4693"/>
                          </a:cubicBezTo>
                          <a:lnTo>
                            <a:pt x="2945" y="4684"/>
                          </a:lnTo>
                          <a:lnTo>
                            <a:pt x="2401" y="4684"/>
                          </a:lnTo>
                          <a:lnTo>
                            <a:pt x="1571" y="5523"/>
                          </a:lnTo>
                          <a:lnTo>
                            <a:pt x="866" y="5523"/>
                          </a:lnTo>
                          <a:lnTo>
                            <a:pt x="866" y="5541"/>
                          </a:lnTo>
                          <a:lnTo>
                            <a:pt x="1580" y="5541"/>
                          </a:lnTo>
                          <a:lnTo>
                            <a:pt x="1580" y="5532"/>
                          </a:lnTo>
                          <a:lnTo>
                            <a:pt x="2410" y="4702"/>
                          </a:lnTo>
                          <a:lnTo>
                            <a:pt x="2945" y="4702"/>
                          </a:lnTo>
                          <a:lnTo>
                            <a:pt x="2945" y="4979"/>
                          </a:lnTo>
                          <a:lnTo>
                            <a:pt x="2401" y="4979"/>
                          </a:lnTo>
                          <a:lnTo>
                            <a:pt x="2392" y="4988"/>
                          </a:lnTo>
                          <a:lnTo>
                            <a:pt x="1625" y="5755"/>
                          </a:lnTo>
                          <a:lnTo>
                            <a:pt x="866" y="5755"/>
                          </a:lnTo>
                          <a:lnTo>
                            <a:pt x="866" y="5773"/>
                          </a:lnTo>
                          <a:lnTo>
                            <a:pt x="1633" y="5773"/>
                          </a:lnTo>
                          <a:lnTo>
                            <a:pt x="2401" y="4997"/>
                          </a:lnTo>
                          <a:lnTo>
                            <a:pt x="2945" y="4997"/>
                          </a:lnTo>
                          <a:lnTo>
                            <a:pt x="2945" y="5220"/>
                          </a:lnTo>
                          <a:lnTo>
                            <a:pt x="2499" y="5220"/>
                          </a:lnTo>
                          <a:lnTo>
                            <a:pt x="2249" y="5452"/>
                          </a:lnTo>
                          <a:cubicBezTo>
                            <a:pt x="2240" y="5443"/>
                            <a:pt x="2231" y="5434"/>
                            <a:pt x="2222" y="5434"/>
                          </a:cubicBezTo>
                          <a:cubicBezTo>
                            <a:pt x="2187" y="5434"/>
                            <a:pt x="2169" y="5460"/>
                            <a:pt x="2169" y="5487"/>
                          </a:cubicBezTo>
                          <a:cubicBezTo>
                            <a:pt x="2169" y="5523"/>
                            <a:pt x="2187" y="5541"/>
                            <a:pt x="2222" y="5541"/>
                          </a:cubicBezTo>
                          <a:cubicBezTo>
                            <a:pt x="2249" y="5541"/>
                            <a:pt x="2276" y="5523"/>
                            <a:pt x="2276" y="5487"/>
                          </a:cubicBezTo>
                          <a:cubicBezTo>
                            <a:pt x="2276" y="5478"/>
                            <a:pt x="2267" y="5469"/>
                            <a:pt x="2267" y="5460"/>
                          </a:cubicBezTo>
                          <a:lnTo>
                            <a:pt x="2508" y="5237"/>
                          </a:lnTo>
                          <a:lnTo>
                            <a:pt x="2945" y="5237"/>
                          </a:lnTo>
                          <a:lnTo>
                            <a:pt x="2945" y="5362"/>
                          </a:lnTo>
                          <a:cubicBezTo>
                            <a:pt x="2945" y="5389"/>
                            <a:pt x="2954" y="5416"/>
                            <a:pt x="2963" y="5443"/>
                          </a:cubicBezTo>
                          <a:lnTo>
                            <a:pt x="2517" y="5443"/>
                          </a:lnTo>
                          <a:lnTo>
                            <a:pt x="2160" y="5782"/>
                          </a:lnTo>
                          <a:cubicBezTo>
                            <a:pt x="2151" y="5773"/>
                            <a:pt x="2142" y="5773"/>
                            <a:pt x="2133" y="5773"/>
                          </a:cubicBezTo>
                          <a:cubicBezTo>
                            <a:pt x="2097" y="5773"/>
                            <a:pt x="2079" y="5791"/>
                            <a:pt x="2079" y="5826"/>
                          </a:cubicBezTo>
                          <a:cubicBezTo>
                            <a:pt x="2079" y="5853"/>
                            <a:pt x="2097" y="5880"/>
                            <a:pt x="2133" y="5880"/>
                          </a:cubicBezTo>
                          <a:cubicBezTo>
                            <a:pt x="2160" y="5880"/>
                            <a:pt x="2187" y="5853"/>
                            <a:pt x="2187" y="5826"/>
                          </a:cubicBezTo>
                          <a:cubicBezTo>
                            <a:pt x="2187" y="5808"/>
                            <a:pt x="2178" y="5799"/>
                            <a:pt x="2169" y="5791"/>
                          </a:cubicBezTo>
                          <a:lnTo>
                            <a:pt x="2526" y="5460"/>
                          </a:lnTo>
                          <a:lnTo>
                            <a:pt x="2972" y="5460"/>
                          </a:lnTo>
                          <a:lnTo>
                            <a:pt x="2972" y="5452"/>
                          </a:lnTo>
                          <a:cubicBezTo>
                            <a:pt x="2998" y="5523"/>
                            <a:pt x="3079" y="5576"/>
                            <a:pt x="3168" y="5576"/>
                          </a:cubicBezTo>
                          <a:lnTo>
                            <a:pt x="3159" y="5576"/>
                          </a:lnTo>
                          <a:lnTo>
                            <a:pt x="3150" y="5951"/>
                          </a:lnTo>
                          <a:lnTo>
                            <a:pt x="3159" y="5960"/>
                          </a:lnTo>
                          <a:lnTo>
                            <a:pt x="4051" y="6879"/>
                          </a:lnTo>
                          <a:lnTo>
                            <a:pt x="4604" y="6879"/>
                          </a:lnTo>
                          <a:cubicBezTo>
                            <a:pt x="4586" y="6941"/>
                            <a:pt x="4560" y="6995"/>
                            <a:pt x="4542" y="7048"/>
                          </a:cubicBezTo>
                          <a:lnTo>
                            <a:pt x="3962" y="7048"/>
                          </a:lnTo>
                          <a:lnTo>
                            <a:pt x="3212" y="6281"/>
                          </a:lnTo>
                          <a:cubicBezTo>
                            <a:pt x="3221" y="6254"/>
                            <a:pt x="3212" y="6219"/>
                            <a:pt x="3186" y="6210"/>
                          </a:cubicBezTo>
                          <a:cubicBezTo>
                            <a:pt x="3176" y="6204"/>
                            <a:pt x="3166" y="6201"/>
                            <a:pt x="3155" y="6201"/>
                          </a:cubicBezTo>
                          <a:cubicBezTo>
                            <a:pt x="3137" y="6201"/>
                            <a:pt x="3120" y="6210"/>
                            <a:pt x="3114" y="6228"/>
                          </a:cubicBezTo>
                          <a:cubicBezTo>
                            <a:pt x="3096" y="6254"/>
                            <a:pt x="3114" y="6290"/>
                            <a:pt x="3141" y="6299"/>
                          </a:cubicBezTo>
                          <a:cubicBezTo>
                            <a:pt x="3148" y="6303"/>
                            <a:pt x="3156" y="6305"/>
                            <a:pt x="3163" y="6305"/>
                          </a:cubicBezTo>
                          <a:cubicBezTo>
                            <a:pt x="3174" y="6305"/>
                            <a:pt x="3184" y="6301"/>
                            <a:pt x="3195" y="6290"/>
                          </a:cubicBezTo>
                          <a:lnTo>
                            <a:pt x="3953" y="7075"/>
                          </a:lnTo>
                          <a:lnTo>
                            <a:pt x="4542" y="7075"/>
                          </a:lnTo>
                          <a:cubicBezTo>
                            <a:pt x="4524" y="7129"/>
                            <a:pt x="4506" y="7191"/>
                            <a:pt x="4497" y="7236"/>
                          </a:cubicBezTo>
                          <a:lnTo>
                            <a:pt x="3810" y="7236"/>
                          </a:lnTo>
                          <a:lnTo>
                            <a:pt x="2838" y="6281"/>
                          </a:lnTo>
                          <a:cubicBezTo>
                            <a:pt x="2847" y="6272"/>
                            <a:pt x="2847" y="6263"/>
                            <a:pt x="2847" y="6254"/>
                          </a:cubicBezTo>
                          <a:cubicBezTo>
                            <a:pt x="2847" y="6228"/>
                            <a:pt x="2820" y="6201"/>
                            <a:pt x="2793" y="6201"/>
                          </a:cubicBezTo>
                          <a:cubicBezTo>
                            <a:pt x="2766" y="6201"/>
                            <a:pt x="2740" y="6228"/>
                            <a:pt x="2740" y="6254"/>
                          </a:cubicBezTo>
                          <a:cubicBezTo>
                            <a:pt x="2740" y="6281"/>
                            <a:pt x="2766" y="6308"/>
                            <a:pt x="2793" y="6308"/>
                          </a:cubicBezTo>
                          <a:cubicBezTo>
                            <a:pt x="2811" y="6308"/>
                            <a:pt x="2820" y="6299"/>
                            <a:pt x="2829" y="6290"/>
                          </a:cubicBezTo>
                          <a:lnTo>
                            <a:pt x="3801" y="7254"/>
                          </a:lnTo>
                          <a:lnTo>
                            <a:pt x="4488" y="7254"/>
                          </a:lnTo>
                          <a:cubicBezTo>
                            <a:pt x="4488" y="7271"/>
                            <a:pt x="4488" y="7280"/>
                            <a:pt x="4479" y="7289"/>
                          </a:cubicBezTo>
                          <a:cubicBezTo>
                            <a:pt x="4470" y="7334"/>
                            <a:pt x="4470" y="7396"/>
                            <a:pt x="4470" y="7450"/>
                          </a:cubicBezTo>
                          <a:lnTo>
                            <a:pt x="3685" y="7450"/>
                          </a:lnTo>
                          <a:lnTo>
                            <a:pt x="2508" y="6281"/>
                          </a:lnTo>
                          <a:cubicBezTo>
                            <a:pt x="2508" y="6272"/>
                            <a:pt x="2517" y="6263"/>
                            <a:pt x="2517" y="6254"/>
                          </a:cubicBezTo>
                          <a:cubicBezTo>
                            <a:pt x="2517" y="6228"/>
                            <a:pt x="2490" y="6201"/>
                            <a:pt x="2463" y="6201"/>
                          </a:cubicBezTo>
                          <a:cubicBezTo>
                            <a:pt x="2427" y="6201"/>
                            <a:pt x="2410" y="6228"/>
                            <a:pt x="2410" y="6254"/>
                          </a:cubicBezTo>
                          <a:cubicBezTo>
                            <a:pt x="2410" y="6281"/>
                            <a:pt x="2427" y="6308"/>
                            <a:pt x="2463" y="6308"/>
                          </a:cubicBezTo>
                          <a:cubicBezTo>
                            <a:pt x="2472" y="6308"/>
                            <a:pt x="2490" y="6299"/>
                            <a:pt x="2499" y="6290"/>
                          </a:cubicBezTo>
                          <a:lnTo>
                            <a:pt x="3676" y="7468"/>
                          </a:lnTo>
                          <a:lnTo>
                            <a:pt x="4470" y="7468"/>
                          </a:lnTo>
                          <a:cubicBezTo>
                            <a:pt x="4470" y="7503"/>
                            <a:pt x="4470" y="7539"/>
                            <a:pt x="4470" y="7575"/>
                          </a:cubicBezTo>
                          <a:lnTo>
                            <a:pt x="3899" y="7575"/>
                          </a:lnTo>
                          <a:cubicBezTo>
                            <a:pt x="3899" y="7566"/>
                            <a:pt x="3890" y="7548"/>
                            <a:pt x="3873" y="7539"/>
                          </a:cubicBezTo>
                          <a:cubicBezTo>
                            <a:pt x="3865" y="7534"/>
                            <a:pt x="3857" y="7532"/>
                            <a:pt x="3849" y="7532"/>
                          </a:cubicBezTo>
                          <a:cubicBezTo>
                            <a:pt x="3828" y="7532"/>
                            <a:pt x="3808" y="7547"/>
                            <a:pt x="3801" y="7566"/>
                          </a:cubicBezTo>
                          <a:cubicBezTo>
                            <a:pt x="3783" y="7593"/>
                            <a:pt x="3801" y="7619"/>
                            <a:pt x="3828" y="7637"/>
                          </a:cubicBezTo>
                          <a:cubicBezTo>
                            <a:pt x="3835" y="7639"/>
                            <a:pt x="3841" y="7641"/>
                            <a:pt x="3848" y="7641"/>
                          </a:cubicBezTo>
                          <a:cubicBezTo>
                            <a:pt x="3868" y="7641"/>
                            <a:pt x="3886" y="7631"/>
                            <a:pt x="3899" y="7610"/>
                          </a:cubicBezTo>
                          <a:cubicBezTo>
                            <a:pt x="3899" y="7602"/>
                            <a:pt x="3899" y="7602"/>
                            <a:pt x="3899" y="7593"/>
                          </a:cubicBezTo>
                          <a:lnTo>
                            <a:pt x="4470" y="7593"/>
                          </a:lnTo>
                          <a:cubicBezTo>
                            <a:pt x="4470" y="7646"/>
                            <a:pt x="4479" y="7700"/>
                            <a:pt x="4479" y="7753"/>
                          </a:cubicBezTo>
                          <a:lnTo>
                            <a:pt x="4042" y="7753"/>
                          </a:lnTo>
                          <a:cubicBezTo>
                            <a:pt x="4042" y="7735"/>
                            <a:pt x="4033" y="7717"/>
                            <a:pt x="4015" y="7709"/>
                          </a:cubicBezTo>
                          <a:cubicBezTo>
                            <a:pt x="4009" y="7706"/>
                            <a:pt x="4002" y="7705"/>
                            <a:pt x="3995" y="7705"/>
                          </a:cubicBezTo>
                          <a:cubicBezTo>
                            <a:pt x="3976" y="7705"/>
                            <a:pt x="3957" y="7715"/>
                            <a:pt x="3944" y="7735"/>
                          </a:cubicBezTo>
                          <a:cubicBezTo>
                            <a:pt x="3935" y="7762"/>
                            <a:pt x="3944" y="7789"/>
                            <a:pt x="3971" y="7807"/>
                          </a:cubicBezTo>
                          <a:cubicBezTo>
                            <a:pt x="3977" y="7809"/>
                            <a:pt x="3984" y="7810"/>
                            <a:pt x="3991" y="7810"/>
                          </a:cubicBezTo>
                          <a:cubicBezTo>
                            <a:pt x="4010" y="7810"/>
                            <a:pt x="4029" y="7800"/>
                            <a:pt x="4042" y="7780"/>
                          </a:cubicBezTo>
                          <a:cubicBezTo>
                            <a:pt x="4042" y="7780"/>
                            <a:pt x="4042" y="7771"/>
                            <a:pt x="4042" y="7771"/>
                          </a:cubicBezTo>
                          <a:lnTo>
                            <a:pt x="4488" y="7771"/>
                          </a:lnTo>
                          <a:cubicBezTo>
                            <a:pt x="4488" y="7816"/>
                            <a:pt x="4497" y="7869"/>
                            <a:pt x="4497" y="7923"/>
                          </a:cubicBezTo>
                          <a:lnTo>
                            <a:pt x="4176" y="7923"/>
                          </a:lnTo>
                          <a:cubicBezTo>
                            <a:pt x="4176" y="7914"/>
                            <a:pt x="4167" y="7896"/>
                            <a:pt x="4149" y="7887"/>
                          </a:cubicBezTo>
                          <a:cubicBezTo>
                            <a:pt x="4142" y="7885"/>
                            <a:pt x="4135" y="7884"/>
                            <a:pt x="4128" y="7884"/>
                          </a:cubicBezTo>
                          <a:cubicBezTo>
                            <a:pt x="4106" y="7884"/>
                            <a:pt x="4084" y="7894"/>
                            <a:pt x="4078" y="7914"/>
                          </a:cubicBezTo>
                          <a:cubicBezTo>
                            <a:pt x="4060" y="7941"/>
                            <a:pt x="4078" y="7967"/>
                            <a:pt x="4105" y="7985"/>
                          </a:cubicBezTo>
                          <a:cubicBezTo>
                            <a:pt x="4109" y="7987"/>
                            <a:pt x="4115" y="7988"/>
                            <a:pt x="4121" y="7988"/>
                          </a:cubicBezTo>
                          <a:cubicBezTo>
                            <a:pt x="4139" y="7988"/>
                            <a:pt x="4163" y="7978"/>
                            <a:pt x="4176" y="7958"/>
                          </a:cubicBezTo>
                          <a:cubicBezTo>
                            <a:pt x="4176" y="7958"/>
                            <a:pt x="4176" y="7949"/>
                            <a:pt x="4176" y="7941"/>
                          </a:cubicBezTo>
                          <a:lnTo>
                            <a:pt x="4506" y="7941"/>
                          </a:lnTo>
                          <a:cubicBezTo>
                            <a:pt x="4506" y="7976"/>
                            <a:pt x="4506" y="8003"/>
                            <a:pt x="4515" y="8039"/>
                          </a:cubicBezTo>
                          <a:cubicBezTo>
                            <a:pt x="4515" y="8056"/>
                            <a:pt x="4515" y="8083"/>
                            <a:pt x="4515" y="8101"/>
                          </a:cubicBezTo>
                          <a:lnTo>
                            <a:pt x="4328" y="8101"/>
                          </a:lnTo>
                          <a:cubicBezTo>
                            <a:pt x="4328" y="8083"/>
                            <a:pt x="4310" y="8074"/>
                            <a:pt x="4301" y="8065"/>
                          </a:cubicBezTo>
                          <a:cubicBezTo>
                            <a:pt x="4291" y="8059"/>
                            <a:pt x="4281" y="8056"/>
                            <a:pt x="4271" y="8056"/>
                          </a:cubicBezTo>
                          <a:cubicBezTo>
                            <a:pt x="4252" y="8056"/>
                            <a:pt x="4235" y="8066"/>
                            <a:pt x="4229" y="8083"/>
                          </a:cubicBezTo>
                          <a:cubicBezTo>
                            <a:pt x="4212" y="8110"/>
                            <a:pt x="4221" y="8146"/>
                            <a:pt x="4247" y="8155"/>
                          </a:cubicBezTo>
                          <a:cubicBezTo>
                            <a:pt x="4257" y="8161"/>
                            <a:pt x="4267" y="8164"/>
                            <a:pt x="4278" y="8164"/>
                          </a:cubicBezTo>
                          <a:cubicBezTo>
                            <a:pt x="4296" y="8164"/>
                            <a:pt x="4313" y="8154"/>
                            <a:pt x="4319" y="8137"/>
                          </a:cubicBezTo>
                          <a:cubicBezTo>
                            <a:pt x="4328" y="8128"/>
                            <a:pt x="4328" y="8128"/>
                            <a:pt x="4328" y="8119"/>
                          </a:cubicBezTo>
                          <a:lnTo>
                            <a:pt x="4524" y="8119"/>
                          </a:lnTo>
                          <a:cubicBezTo>
                            <a:pt x="4524" y="8164"/>
                            <a:pt x="4533" y="8199"/>
                            <a:pt x="4533" y="8244"/>
                          </a:cubicBezTo>
                          <a:lnTo>
                            <a:pt x="4247" y="8244"/>
                          </a:lnTo>
                          <a:lnTo>
                            <a:pt x="4051" y="8378"/>
                          </a:lnTo>
                          <a:lnTo>
                            <a:pt x="3659" y="8378"/>
                          </a:lnTo>
                          <a:lnTo>
                            <a:pt x="3659" y="8387"/>
                          </a:lnTo>
                          <a:cubicBezTo>
                            <a:pt x="3650" y="8342"/>
                            <a:pt x="3605" y="8315"/>
                            <a:pt x="3560" y="8315"/>
                          </a:cubicBezTo>
                          <a:lnTo>
                            <a:pt x="3534" y="8315"/>
                          </a:lnTo>
                          <a:lnTo>
                            <a:pt x="3534" y="7753"/>
                          </a:lnTo>
                          <a:lnTo>
                            <a:pt x="1803" y="6014"/>
                          </a:lnTo>
                          <a:lnTo>
                            <a:pt x="866" y="6014"/>
                          </a:lnTo>
                          <a:lnTo>
                            <a:pt x="866" y="6031"/>
                          </a:lnTo>
                          <a:lnTo>
                            <a:pt x="1794" y="6031"/>
                          </a:lnTo>
                          <a:lnTo>
                            <a:pt x="3516" y="7762"/>
                          </a:lnTo>
                          <a:lnTo>
                            <a:pt x="3516" y="8315"/>
                          </a:lnTo>
                          <a:lnTo>
                            <a:pt x="3257" y="8315"/>
                          </a:lnTo>
                          <a:cubicBezTo>
                            <a:pt x="3212" y="8315"/>
                            <a:pt x="3177" y="8342"/>
                            <a:pt x="3168" y="8387"/>
                          </a:cubicBezTo>
                          <a:lnTo>
                            <a:pt x="3168" y="8378"/>
                          </a:lnTo>
                          <a:lnTo>
                            <a:pt x="2517" y="8378"/>
                          </a:lnTo>
                          <a:lnTo>
                            <a:pt x="2276" y="8627"/>
                          </a:lnTo>
                          <a:lnTo>
                            <a:pt x="2276" y="9145"/>
                          </a:lnTo>
                          <a:lnTo>
                            <a:pt x="1910" y="9493"/>
                          </a:lnTo>
                          <a:lnTo>
                            <a:pt x="1268" y="9493"/>
                          </a:lnTo>
                          <a:lnTo>
                            <a:pt x="1268" y="9404"/>
                          </a:lnTo>
                          <a:lnTo>
                            <a:pt x="1794" y="9404"/>
                          </a:lnTo>
                          <a:lnTo>
                            <a:pt x="2133" y="9038"/>
                          </a:lnTo>
                          <a:lnTo>
                            <a:pt x="2133" y="7396"/>
                          </a:lnTo>
                          <a:lnTo>
                            <a:pt x="1241" y="6513"/>
                          </a:lnTo>
                          <a:lnTo>
                            <a:pt x="866" y="6513"/>
                          </a:lnTo>
                          <a:lnTo>
                            <a:pt x="866" y="6531"/>
                          </a:lnTo>
                          <a:lnTo>
                            <a:pt x="1232" y="6531"/>
                          </a:lnTo>
                          <a:lnTo>
                            <a:pt x="2115" y="7405"/>
                          </a:lnTo>
                          <a:lnTo>
                            <a:pt x="2115" y="9029"/>
                          </a:lnTo>
                          <a:lnTo>
                            <a:pt x="1785" y="9386"/>
                          </a:lnTo>
                          <a:lnTo>
                            <a:pt x="1268" y="9386"/>
                          </a:lnTo>
                          <a:lnTo>
                            <a:pt x="1268" y="9198"/>
                          </a:lnTo>
                          <a:lnTo>
                            <a:pt x="1669" y="9198"/>
                          </a:lnTo>
                          <a:lnTo>
                            <a:pt x="1892" y="8975"/>
                          </a:lnTo>
                          <a:lnTo>
                            <a:pt x="1892" y="7396"/>
                          </a:lnTo>
                          <a:lnTo>
                            <a:pt x="1883" y="7396"/>
                          </a:lnTo>
                          <a:lnTo>
                            <a:pt x="1241" y="6763"/>
                          </a:lnTo>
                          <a:lnTo>
                            <a:pt x="839" y="6763"/>
                          </a:lnTo>
                          <a:lnTo>
                            <a:pt x="839" y="6781"/>
                          </a:lnTo>
                          <a:lnTo>
                            <a:pt x="1232" y="6781"/>
                          </a:lnTo>
                          <a:lnTo>
                            <a:pt x="1874" y="7405"/>
                          </a:lnTo>
                          <a:lnTo>
                            <a:pt x="1874" y="8975"/>
                          </a:lnTo>
                          <a:lnTo>
                            <a:pt x="1660" y="9181"/>
                          </a:lnTo>
                          <a:lnTo>
                            <a:pt x="1268" y="9181"/>
                          </a:lnTo>
                          <a:lnTo>
                            <a:pt x="1268" y="9154"/>
                          </a:lnTo>
                          <a:cubicBezTo>
                            <a:pt x="1268" y="9082"/>
                            <a:pt x="1223" y="9029"/>
                            <a:pt x="1170" y="9011"/>
                          </a:cubicBezTo>
                          <a:lnTo>
                            <a:pt x="1170" y="8128"/>
                          </a:lnTo>
                          <a:lnTo>
                            <a:pt x="1170" y="8119"/>
                          </a:lnTo>
                          <a:lnTo>
                            <a:pt x="420" y="7396"/>
                          </a:lnTo>
                          <a:lnTo>
                            <a:pt x="420" y="7173"/>
                          </a:lnTo>
                          <a:cubicBezTo>
                            <a:pt x="438" y="7173"/>
                            <a:pt x="456" y="7164"/>
                            <a:pt x="465" y="7147"/>
                          </a:cubicBezTo>
                          <a:cubicBezTo>
                            <a:pt x="474" y="7120"/>
                            <a:pt x="465" y="7084"/>
                            <a:pt x="438" y="7075"/>
                          </a:cubicBezTo>
                          <a:cubicBezTo>
                            <a:pt x="429" y="7069"/>
                            <a:pt x="419" y="7066"/>
                            <a:pt x="410" y="7066"/>
                          </a:cubicBezTo>
                          <a:cubicBezTo>
                            <a:pt x="393" y="7066"/>
                            <a:pt x="378" y="7076"/>
                            <a:pt x="367" y="7093"/>
                          </a:cubicBezTo>
                          <a:cubicBezTo>
                            <a:pt x="358" y="7120"/>
                            <a:pt x="367" y="7155"/>
                            <a:pt x="393" y="7164"/>
                          </a:cubicBezTo>
                          <a:cubicBezTo>
                            <a:pt x="393" y="7173"/>
                            <a:pt x="402" y="7173"/>
                            <a:pt x="402" y="7173"/>
                          </a:cubicBezTo>
                          <a:lnTo>
                            <a:pt x="402" y="7396"/>
                          </a:lnTo>
                          <a:lnTo>
                            <a:pt x="411" y="7405"/>
                          </a:lnTo>
                          <a:lnTo>
                            <a:pt x="1152" y="8137"/>
                          </a:lnTo>
                          <a:lnTo>
                            <a:pt x="1152" y="9002"/>
                          </a:lnTo>
                          <a:lnTo>
                            <a:pt x="1027" y="9002"/>
                          </a:lnTo>
                          <a:lnTo>
                            <a:pt x="1027" y="8190"/>
                          </a:lnTo>
                          <a:lnTo>
                            <a:pt x="251" y="7432"/>
                          </a:lnTo>
                          <a:lnTo>
                            <a:pt x="251" y="7120"/>
                          </a:lnTo>
                          <a:cubicBezTo>
                            <a:pt x="260" y="7120"/>
                            <a:pt x="277" y="7111"/>
                            <a:pt x="286" y="7093"/>
                          </a:cubicBezTo>
                          <a:cubicBezTo>
                            <a:pt x="304" y="7066"/>
                            <a:pt x="286" y="7039"/>
                            <a:pt x="260" y="7022"/>
                          </a:cubicBezTo>
                          <a:cubicBezTo>
                            <a:pt x="253" y="7019"/>
                            <a:pt x="246" y="7018"/>
                            <a:pt x="240" y="7018"/>
                          </a:cubicBezTo>
                          <a:cubicBezTo>
                            <a:pt x="220" y="7018"/>
                            <a:pt x="202" y="7028"/>
                            <a:pt x="188" y="7048"/>
                          </a:cubicBezTo>
                          <a:cubicBezTo>
                            <a:pt x="179" y="7075"/>
                            <a:pt x="188" y="7102"/>
                            <a:pt x="215" y="7120"/>
                          </a:cubicBezTo>
                          <a:lnTo>
                            <a:pt x="233" y="7120"/>
                          </a:lnTo>
                          <a:lnTo>
                            <a:pt x="233" y="7441"/>
                          </a:lnTo>
                          <a:lnTo>
                            <a:pt x="1009" y="8199"/>
                          </a:lnTo>
                          <a:lnTo>
                            <a:pt x="1009" y="9002"/>
                          </a:lnTo>
                          <a:lnTo>
                            <a:pt x="875" y="9002"/>
                          </a:lnTo>
                          <a:lnTo>
                            <a:pt x="875" y="8699"/>
                          </a:lnTo>
                          <a:lnTo>
                            <a:pt x="875" y="8690"/>
                          </a:lnTo>
                          <a:lnTo>
                            <a:pt x="331" y="8164"/>
                          </a:lnTo>
                          <a:lnTo>
                            <a:pt x="37" y="8164"/>
                          </a:lnTo>
                          <a:lnTo>
                            <a:pt x="37" y="4372"/>
                          </a:lnTo>
                          <a:lnTo>
                            <a:pt x="804" y="4372"/>
                          </a:lnTo>
                          <a:lnTo>
                            <a:pt x="1205" y="3953"/>
                          </a:lnTo>
                          <a:cubicBezTo>
                            <a:pt x="1214" y="3962"/>
                            <a:pt x="1223" y="3971"/>
                            <a:pt x="1241" y="3971"/>
                          </a:cubicBezTo>
                          <a:cubicBezTo>
                            <a:pt x="1268" y="3971"/>
                            <a:pt x="1294" y="3944"/>
                            <a:pt x="1294" y="3917"/>
                          </a:cubicBezTo>
                          <a:cubicBezTo>
                            <a:pt x="1294" y="3881"/>
                            <a:pt x="1268" y="3864"/>
                            <a:pt x="1241" y="3864"/>
                          </a:cubicBezTo>
                          <a:cubicBezTo>
                            <a:pt x="1205" y="3864"/>
                            <a:pt x="1187" y="3881"/>
                            <a:pt x="1187" y="3917"/>
                          </a:cubicBezTo>
                          <a:cubicBezTo>
                            <a:pt x="1187" y="3926"/>
                            <a:pt x="1187" y="3935"/>
                            <a:pt x="1196" y="3944"/>
                          </a:cubicBezTo>
                          <a:lnTo>
                            <a:pt x="795" y="4354"/>
                          </a:lnTo>
                          <a:lnTo>
                            <a:pt x="37" y="4354"/>
                          </a:lnTo>
                          <a:lnTo>
                            <a:pt x="37" y="4256"/>
                          </a:lnTo>
                          <a:lnTo>
                            <a:pt x="715" y="4256"/>
                          </a:lnTo>
                          <a:lnTo>
                            <a:pt x="1000" y="3962"/>
                          </a:lnTo>
                          <a:cubicBezTo>
                            <a:pt x="1009" y="3962"/>
                            <a:pt x="1018" y="3971"/>
                            <a:pt x="1027" y="3971"/>
                          </a:cubicBezTo>
                          <a:cubicBezTo>
                            <a:pt x="1054" y="3971"/>
                            <a:pt x="1080" y="3944"/>
                            <a:pt x="1080" y="3917"/>
                          </a:cubicBezTo>
                          <a:cubicBezTo>
                            <a:pt x="1080" y="3881"/>
                            <a:pt x="1054" y="3864"/>
                            <a:pt x="1027" y="3864"/>
                          </a:cubicBezTo>
                          <a:cubicBezTo>
                            <a:pt x="991" y="3864"/>
                            <a:pt x="973" y="3881"/>
                            <a:pt x="973" y="3917"/>
                          </a:cubicBezTo>
                          <a:cubicBezTo>
                            <a:pt x="973" y="3926"/>
                            <a:pt x="973" y="3944"/>
                            <a:pt x="982" y="3953"/>
                          </a:cubicBezTo>
                          <a:lnTo>
                            <a:pt x="706" y="4238"/>
                          </a:lnTo>
                          <a:lnTo>
                            <a:pt x="37" y="4238"/>
                          </a:lnTo>
                          <a:lnTo>
                            <a:pt x="37" y="4122"/>
                          </a:lnTo>
                          <a:lnTo>
                            <a:pt x="616" y="4122"/>
                          </a:lnTo>
                          <a:lnTo>
                            <a:pt x="768" y="3962"/>
                          </a:lnTo>
                          <a:cubicBezTo>
                            <a:pt x="777" y="3962"/>
                            <a:pt x="786" y="3971"/>
                            <a:pt x="804" y="3971"/>
                          </a:cubicBezTo>
                          <a:cubicBezTo>
                            <a:pt x="831" y="3971"/>
                            <a:pt x="857" y="3944"/>
                            <a:pt x="857" y="3917"/>
                          </a:cubicBezTo>
                          <a:cubicBezTo>
                            <a:pt x="857" y="3881"/>
                            <a:pt x="831" y="3864"/>
                            <a:pt x="804" y="3864"/>
                          </a:cubicBezTo>
                          <a:cubicBezTo>
                            <a:pt x="768" y="3864"/>
                            <a:pt x="750" y="3881"/>
                            <a:pt x="750" y="3917"/>
                          </a:cubicBezTo>
                          <a:cubicBezTo>
                            <a:pt x="750" y="3926"/>
                            <a:pt x="750" y="3935"/>
                            <a:pt x="759" y="3944"/>
                          </a:cubicBezTo>
                          <a:lnTo>
                            <a:pt x="608" y="4104"/>
                          </a:lnTo>
                          <a:lnTo>
                            <a:pt x="37" y="4104"/>
                          </a:lnTo>
                          <a:lnTo>
                            <a:pt x="37" y="3453"/>
                          </a:lnTo>
                          <a:lnTo>
                            <a:pt x="313" y="3453"/>
                          </a:lnTo>
                          <a:lnTo>
                            <a:pt x="465" y="3578"/>
                          </a:lnTo>
                          <a:cubicBezTo>
                            <a:pt x="456" y="3587"/>
                            <a:pt x="447" y="3605"/>
                            <a:pt x="447" y="3614"/>
                          </a:cubicBezTo>
                          <a:cubicBezTo>
                            <a:pt x="447" y="3650"/>
                            <a:pt x="474" y="3667"/>
                            <a:pt x="500" y="3667"/>
                          </a:cubicBezTo>
                          <a:cubicBezTo>
                            <a:pt x="536" y="3667"/>
                            <a:pt x="554" y="3650"/>
                            <a:pt x="554" y="3614"/>
                          </a:cubicBezTo>
                          <a:cubicBezTo>
                            <a:pt x="554" y="3587"/>
                            <a:pt x="536" y="3560"/>
                            <a:pt x="500" y="3560"/>
                          </a:cubicBezTo>
                          <a:cubicBezTo>
                            <a:pt x="492" y="3560"/>
                            <a:pt x="483" y="3569"/>
                            <a:pt x="483" y="3569"/>
                          </a:cubicBezTo>
                          <a:lnTo>
                            <a:pt x="322" y="3435"/>
                          </a:lnTo>
                          <a:lnTo>
                            <a:pt x="37" y="3435"/>
                          </a:lnTo>
                          <a:lnTo>
                            <a:pt x="37" y="3355"/>
                          </a:lnTo>
                          <a:lnTo>
                            <a:pt x="447" y="3355"/>
                          </a:lnTo>
                          <a:lnTo>
                            <a:pt x="706" y="3587"/>
                          </a:lnTo>
                          <a:cubicBezTo>
                            <a:pt x="697" y="3596"/>
                            <a:pt x="697" y="3605"/>
                            <a:pt x="697" y="3614"/>
                          </a:cubicBezTo>
                          <a:cubicBezTo>
                            <a:pt x="697" y="3650"/>
                            <a:pt x="715" y="3667"/>
                            <a:pt x="750" y="3667"/>
                          </a:cubicBezTo>
                          <a:cubicBezTo>
                            <a:pt x="777" y="3667"/>
                            <a:pt x="804" y="3650"/>
                            <a:pt x="804" y="3614"/>
                          </a:cubicBezTo>
                          <a:cubicBezTo>
                            <a:pt x="804" y="3587"/>
                            <a:pt x="777" y="3560"/>
                            <a:pt x="750" y="3560"/>
                          </a:cubicBezTo>
                          <a:cubicBezTo>
                            <a:pt x="732" y="3560"/>
                            <a:pt x="723" y="3569"/>
                            <a:pt x="715" y="3569"/>
                          </a:cubicBezTo>
                          <a:lnTo>
                            <a:pt x="456" y="3337"/>
                          </a:lnTo>
                          <a:lnTo>
                            <a:pt x="37" y="3337"/>
                          </a:lnTo>
                          <a:lnTo>
                            <a:pt x="37" y="3186"/>
                          </a:lnTo>
                          <a:lnTo>
                            <a:pt x="518" y="3186"/>
                          </a:lnTo>
                          <a:lnTo>
                            <a:pt x="947" y="3587"/>
                          </a:lnTo>
                          <a:cubicBezTo>
                            <a:pt x="938" y="3596"/>
                            <a:pt x="938" y="3605"/>
                            <a:pt x="938" y="3614"/>
                          </a:cubicBezTo>
                          <a:cubicBezTo>
                            <a:pt x="938" y="3650"/>
                            <a:pt x="964" y="3667"/>
                            <a:pt x="991" y="3667"/>
                          </a:cubicBezTo>
                          <a:cubicBezTo>
                            <a:pt x="1018" y="3667"/>
                            <a:pt x="1045" y="3650"/>
                            <a:pt x="1045" y="3614"/>
                          </a:cubicBezTo>
                          <a:cubicBezTo>
                            <a:pt x="1045" y="3587"/>
                            <a:pt x="1018" y="3560"/>
                            <a:pt x="991" y="3560"/>
                          </a:cubicBezTo>
                          <a:cubicBezTo>
                            <a:pt x="973" y="3560"/>
                            <a:pt x="964" y="3569"/>
                            <a:pt x="955" y="3578"/>
                          </a:cubicBezTo>
                          <a:lnTo>
                            <a:pt x="527" y="3168"/>
                          </a:lnTo>
                          <a:lnTo>
                            <a:pt x="37" y="3168"/>
                          </a:lnTo>
                          <a:lnTo>
                            <a:pt x="37" y="1946"/>
                          </a:lnTo>
                          <a:lnTo>
                            <a:pt x="286" y="1946"/>
                          </a:lnTo>
                          <a:lnTo>
                            <a:pt x="393" y="1856"/>
                          </a:lnTo>
                          <a:close/>
                          <a:moveTo>
                            <a:pt x="4051" y="8708"/>
                          </a:moveTo>
                          <a:lnTo>
                            <a:pt x="4203" y="8842"/>
                          </a:lnTo>
                          <a:lnTo>
                            <a:pt x="4542" y="8842"/>
                          </a:lnTo>
                          <a:cubicBezTo>
                            <a:pt x="4542" y="8895"/>
                            <a:pt x="4524" y="8949"/>
                            <a:pt x="4506" y="8993"/>
                          </a:cubicBezTo>
                          <a:cubicBezTo>
                            <a:pt x="4399" y="9279"/>
                            <a:pt x="4149" y="9644"/>
                            <a:pt x="3828" y="9983"/>
                          </a:cubicBezTo>
                          <a:lnTo>
                            <a:pt x="3828" y="9279"/>
                          </a:lnTo>
                          <a:lnTo>
                            <a:pt x="3614" y="9056"/>
                          </a:lnTo>
                          <a:lnTo>
                            <a:pt x="3614" y="8797"/>
                          </a:lnTo>
                          <a:lnTo>
                            <a:pt x="3605" y="8797"/>
                          </a:lnTo>
                          <a:cubicBezTo>
                            <a:pt x="3632" y="8788"/>
                            <a:pt x="3659" y="8752"/>
                            <a:pt x="3659" y="8708"/>
                          </a:cubicBezTo>
                          <a:close/>
                          <a:moveTo>
                            <a:pt x="3596" y="8806"/>
                          </a:moveTo>
                          <a:lnTo>
                            <a:pt x="3596" y="9056"/>
                          </a:lnTo>
                          <a:lnTo>
                            <a:pt x="3810" y="9279"/>
                          </a:lnTo>
                          <a:lnTo>
                            <a:pt x="3810" y="10010"/>
                          </a:lnTo>
                          <a:cubicBezTo>
                            <a:pt x="3792" y="10037"/>
                            <a:pt x="3766" y="10064"/>
                            <a:pt x="3739" y="10090"/>
                          </a:cubicBezTo>
                          <a:lnTo>
                            <a:pt x="3739" y="9305"/>
                          </a:lnTo>
                          <a:lnTo>
                            <a:pt x="3516" y="9091"/>
                          </a:lnTo>
                          <a:lnTo>
                            <a:pt x="3516" y="8806"/>
                          </a:lnTo>
                          <a:close/>
                          <a:moveTo>
                            <a:pt x="3498" y="8806"/>
                          </a:moveTo>
                          <a:lnTo>
                            <a:pt x="3498" y="9091"/>
                          </a:lnTo>
                          <a:lnTo>
                            <a:pt x="3721" y="9314"/>
                          </a:lnTo>
                          <a:lnTo>
                            <a:pt x="3721" y="10108"/>
                          </a:lnTo>
                          <a:cubicBezTo>
                            <a:pt x="3676" y="10153"/>
                            <a:pt x="3632" y="10198"/>
                            <a:pt x="3587" y="10242"/>
                          </a:cubicBezTo>
                          <a:lnTo>
                            <a:pt x="3587" y="9377"/>
                          </a:lnTo>
                          <a:cubicBezTo>
                            <a:pt x="3605" y="9377"/>
                            <a:pt x="3614" y="9368"/>
                            <a:pt x="3623" y="9350"/>
                          </a:cubicBezTo>
                          <a:cubicBezTo>
                            <a:pt x="3641" y="9323"/>
                            <a:pt x="3632" y="9297"/>
                            <a:pt x="3605" y="9279"/>
                          </a:cubicBezTo>
                          <a:cubicBezTo>
                            <a:pt x="3598" y="9276"/>
                            <a:pt x="3591" y="9275"/>
                            <a:pt x="3584" y="9275"/>
                          </a:cubicBezTo>
                          <a:cubicBezTo>
                            <a:pt x="3562" y="9275"/>
                            <a:pt x="3540" y="9285"/>
                            <a:pt x="3534" y="9305"/>
                          </a:cubicBezTo>
                          <a:cubicBezTo>
                            <a:pt x="3516" y="9332"/>
                            <a:pt x="3525" y="9359"/>
                            <a:pt x="3551" y="9377"/>
                          </a:cubicBezTo>
                          <a:lnTo>
                            <a:pt x="3569" y="9377"/>
                          </a:lnTo>
                          <a:lnTo>
                            <a:pt x="3569" y="10260"/>
                          </a:lnTo>
                          <a:cubicBezTo>
                            <a:pt x="3525" y="10305"/>
                            <a:pt x="3480" y="10349"/>
                            <a:pt x="3435" y="10385"/>
                          </a:cubicBezTo>
                          <a:lnTo>
                            <a:pt x="3435" y="9484"/>
                          </a:lnTo>
                          <a:cubicBezTo>
                            <a:pt x="3453" y="9484"/>
                            <a:pt x="3471" y="9475"/>
                            <a:pt x="3480" y="9457"/>
                          </a:cubicBezTo>
                          <a:cubicBezTo>
                            <a:pt x="3489" y="9430"/>
                            <a:pt x="3480" y="9404"/>
                            <a:pt x="3453" y="9386"/>
                          </a:cubicBezTo>
                          <a:cubicBezTo>
                            <a:pt x="3447" y="9383"/>
                            <a:pt x="3439" y="9382"/>
                            <a:pt x="3432" y="9382"/>
                          </a:cubicBezTo>
                          <a:cubicBezTo>
                            <a:pt x="3410" y="9382"/>
                            <a:pt x="3389" y="9392"/>
                            <a:pt x="3382" y="9412"/>
                          </a:cubicBezTo>
                          <a:cubicBezTo>
                            <a:pt x="3364" y="9439"/>
                            <a:pt x="3373" y="9466"/>
                            <a:pt x="3400" y="9484"/>
                          </a:cubicBezTo>
                          <a:lnTo>
                            <a:pt x="3418" y="9484"/>
                          </a:lnTo>
                          <a:lnTo>
                            <a:pt x="3418" y="10403"/>
                          </a:lnTo>
                          <a:cubicBezTo>
                            <a:pt x="3364" y="10447"/>
                            <a:pt x="3311" y="10501"/>
                            <a:pt x="3257" y="10545"/>
                          </a:cubicBezTo>
                          <a:lnTo>
                            <a:pt x="3257" y="9680"/>
                          </a:lnTo>
                          <a:cubicBezTo>
                            <a:pt x="3275" y="9680"/>
                            <a:pt x="3293" y="9671"/>
                            <a:pt x="3302" y="9653"/>
                          </a:cubicBezTo>
                          <a:cubicBezTo>
                            <a:pt x="3311" y="9627"/>
                            <a:pt x="3302" y="9591"/>
                            <a:pt x="3275" y="9582"/>
                          </a:cubicBezTo>
                          <a:cubicBezTo>
                            <a:pt x="3267" y="9577"/>
                            <a:pt x="3259" y="9575"/>
                            <a:pt x="3251" y="9575"/>
                          </a:cubicBezTo>
                          <a:cubicBezTo>
                            <a:pt x="3230" y="9575"/>
                            <a:pt x="3210" y="9589"/>
                            <a:pt x="3204" y="9609"/>
                          </a:cubicBezTo>
                          <a:cubicBezTo>
                            <a:pt x="3186" y="9636"/>
                            <a:pt x="3204" y="9662"/>
                            <a:pt x="3221" y="9680"/>
                          </a:cubicBezTo>
                          <a:lnTo>
                            <a:pt x="3239" y="9680"/>
                          </a:lnTo>
                          <a:lnTo>
                            <a:pt x="3239" y="10563"/>
                          </a:lnTo>
                          <a:cubicBezTo>
                            <a:pt x="3195" y="10599"/>
                            <a:pt x="3150" y="10635"/>
                            <a:pt x="3105" y="10670"/>
                          </a:cubicBezTo>
                          <a:lnTo>
                            <a:pt x="3105" y="9350"/>
                          </a:lnTo>
                          <a:lnTo>
                            <a:pt x="3373" y="9073"/>
                          </a:lnTo>
                          <a:lnTo>
                            <a:pt x="3373" y="8806"/>
                          </a:lnTo>
                          <a:close/>
                          <a:moveTo>
                            <a:pt x="3177" y="8770"/>
                          </a:moveTo>
                          <a:cubicBezTo>
                            <a:pt x="3195" y="8788"/>
                            <a:pt x="3221" y="8806"/>
                            <a:pt x="3257" y="8806"/>
                          </a:cubicBezTo>
                          <a:lnTo>
                            <a:pt x="3355" y="8806"/>
                          </a:lnTo>
                          <a:lnTo>
                            <a:pt x="3355" y="9065"/>
                          </a:lnTo>
                          <a:lnTo>
                            <a:pt x="3088" y="9341"/>
                          </a:lnTo>
                          <a:lnTo>
                            <a:pt x="3088" y="10679"/>
                          </a:lnTo>
                          <a:cubicBezTo>
                            <a:pt x="3061" y="10706"/>
                            <a:pt x="3034" y="10724"/>
                            <a:pt x="3007" y="10751"/>
                          </a:cubicBezTo>
                          <a:lnTo>
                            <a:pt x="3007" y="9332"/>
                          </a:lnTo>
                          <a:lnTo>
                            <a:pt x="3257" y="9073"/>
                          </a:lnTo>
                          <a:lnTo>
                            <a:pt x="3257" y="8806"/>
                          </a:lnTo>
                          <a:lnTo>
                            <a:pt x="3239" y="8806"/>
                          </a:lnTo>
                          <a:lnTo>
                            <a:pt x="3239" y="9065"/>
                          </a:lnTo>
                          <a:lnTo>
                            <a:pt x="2981" y="9323"/>
                          </a:lnTo>
                          <a:lnTo>
                            <a:pt x="2981" y="10760"/>
                          </a:lnTo>
                          <a:cubicBezTo>
                            <a:pt x="2900" y="10822"/>
                            <a:pt x="2820" y="10876"/>
                            <a:pt x="2740" y="10929"/>
                          </a:cubicBezTo>
                          <a:lnTo>
                            <a:pt x="2740" y="8859"/>
                          </a:lnTo>
                          <a:lnTo>
                            <a:pt x="2820" y="8779"/>
                          </a:lnTo>
                          <a:lnTo>
                            <a:pt x="3177" y="8779"/>
                          </a:lnTo>
                          <a:lnTo>
                            <a:pt x="3177" y="8770"/>
                          </a:lnTo>
                          <a:close/>
                          <a:moveTo>
                            <a:pt x="3159" y="8627"/>
                          </a:moveTo>
                          <a:lnTo>
                            <a:pt x="3159" y="8708"/>
                          </a:lnTo>
                          <a:cubicBezTo>
                            <a:pt x="3159" y="8726"/>
                            <a:pt x="3168" y="8743"/>
                            <a:pt x="3177" y="8761"/>
                          </a:cubicBezTo>
                          <a:lnTo>
                            <a:pt x="2811" y="8761"/>
                          </a:lnTo>
                          <a:lnTo>
                            <a:pt x="2722" y="8850"/>
                          </a:lnTo>
                          <a:lnTo>
                            <a:pt x="2722" y="10938"/>
                          </a:lnTo>
                          <a:cubicBezTo>
                            <a:pt x="2686" y="10956"/>
                            <a:pt x="2650" y="10974"/>
                            <a:pt x="2615" y="10991"/>
                          </a:cubicBezTo>
                          <a:lnTo>
                            <a:pt x="2615" y="8752"/>
                          </a:lnTo>
                          <a:lnTo>
                            <a:pt x="2740" y="8627"/>
                          </a:lnTo>
                          <a:close/>
                          <a:moveTo>
                            <a:pt x="313" y="8547"/>
                          </a:moveTo>
                          <a:lnTo>
                            <a:pt x="563" y="8770"/>
                          </a:lnTo>
                          <a:lnTo>
                            <a:pt x="563" y="9011"/>
                          </a:lnTo>
                          <a:lnTo>
                            <a:pt x="572" y="9011"/>
                          </a:lnTo>
                          <a:cubicBezTo>
                            <a:pt x="509" y="9029"/>
                            <a:pt x="474" y="9091"/>
                            <a:pt x="474" y="9154"/>
                          </a:cubicBezTo>
                          <a:lnTo>
                            <a:pt x="474" y="9636"/>
                          </a:lnTo>
                          <a:cubicBezTo>
                            <a:pt x="474" y="9725"/>
                            <a:pt x="545" y="9796"/>
                            <a:pt x="625" y="9796"/>
                          </a:cubicBezTo>
                          <a:lnTo>
                            <a:pt x="768" y="9796"/>
                          </a:lnTo>
                          <a:lnTo>
                            <a:pt x="768" y="11099"/>
                          </a:lnTo>
                          <a:cubicBezTo>
                            <a:pt x="652" y="11063"/>
                            <a:pt x="545" y="11036"/>
                            <a:pt x="456" y="11000"/>
                          </a:cubicBezTo>
                          <a:lnTo>
                            <a:pt x="456" y="10269"/>
                          </a:lnTo>
                          <a:lnTo>
                            <a:pt x="625" y="10073"/>
                          </a:lnTo>
                          <a:lnTo>
                            <a:pt x="625" y="9796"/>
                          </a:lnTo>
                          <a:lnTo>
                            <a:pt x="608" y="9796"/>
                          </a:lnTo>
                          <a:lnTo>
                            <a:pt x="608" y="10073"/>
                          </a:lnTo>
                          <a:lnTo>
                            <a:pt x="438" y="10260"/>
                          </a:lnTo>
                          <a:lnTo>
                            <a:pt x="438" y="10991"/>
                          </a:lnTo>
                          <a:cubicBezTo>
                            <a:pt x="331" y="10947"/>
                            <a:pt x="242" y="10893"/>
                            <a:pt x="179" y="10840"/>
                          </a:cubicBezTo>
                          <a:cubicBezTo>
                            <a:pt x="126" y="10786"/>
                            <a:pt x="54" y="10572"/>
                            <a:pt x="37" y="10492"/>
                          </a:cubicBezTo>
                          <a:lnTo>
                            <a:pt x="37" y="8547"/>
                          </a:lnTo>
                          <a:close/>
                          <a:moveTo>
                            <a:pt x="938" y="9796"/>
                          </a:moveTo>
                          <a:lnTo>
                            <a:pt x="938" y="10135"/>
                          </a:lnTo>
                          <a:lnTo>
                            <a:pt x="947" y="10144"/>
                          </a:lnTo>
                          <a:lnTo>
                            <a:pt x="1571" y="10768"/>
                          </a:lnTo>
                          <a:lnTo>
                            <a:pt x="1571" y="11197"/>
                          </a:lnTo>
                          <a:cubicBezTo>
                            <a:pt x="1437" y="11188"/>
                            <a:pt x="1303" y="11179"/>
                            <a:pt x="1170" y="11161"/>
                          </a:cubicBezTo>
                          <a:cubicBezTo>
                            <a:pt x="1036" y="11152"/>
                            <a:pt x="902" y="11125"/>
                            <a:pt x="786" y="11099"/>
                          </a:cubicBezTo>
                          <a:lnTo>
                            <a:pt x="786" y="9796"/>
                          </a:lnTo>
                          <a:close/>
                          <a:moveTo>
                            <a:pt x="1089" y="9796"/>
                          </a:moveTo>
                          <a:lnTo>
                            <a:pt x="1089" y="10090"/>
                          </a:lnTo>
                          <a:lnTo>
                            <a:pt x="1089" y="10099"/>
                          </a:lnTo>
                          <a:lnTo>
                            <a:pt x="1732" y="10742"/>
                          </a:lnTo>
                          <a:lnTo>
                            <a:pt x="1732" y="11197"/>
                          </a:lnTo>
                          <a:lnTo>
                            <a:pt x="1589" y="11197"/>
                          </a:lnTo>
                          <a:lnTo>
                            <a:pt x="1589" y="10760"/>
                          </a:lnTo>
                          <a:lnTo>
                            <a:pt x="955" y="10135"/>
                          </a:lnTo>
                          <a:lnTo>
                            <a:pt x="955" y="9796"/>
                          </a:lnTo>
                          <a:close/>
                          <a:moveTo>
                            <a:pt x="3168" y="8395"/>
                          </a:moveTo>
                          <a:cubicBezTo>
                            <a:pt x="3168" y="8404"/>
                            <a:pt x="3159" y="8404"/>
                            <a:pt x="3159" y="8413"/>
                          </a:cubicBezTo>
                          <a:lnTo>
                            <a:pt x="3159" y="8485"/>
                          </a:lnTo>
                          <a:lnTo>
                            <a:pt x="2624" y="8485"/>
                          </a:lnTo>
                          <a:lnTo>
                            <a:pt x="2454" y="8645"/>
                          </a:lnTo>
                          <a:lnTo>
                            <a:pt x="2454" y="9181"/>
                          </a:lnTo>
                          <a:lnTo>
                            <a:pt x="2008" y="9636"/>
                          </a:lnTo>
                          <a:lnTo>
                            <a:pt x="1268" y="9636"/>
                          </a:lnTo>
                          <a:lnTo>
                            <a:pt x="1268" y="9653"/>
                          </a:lnTo>
                          <a:lnTo>
                            <a:pt x="2017" y="9653"/>
                          </a:lnTo>
                          <a:lnTo>
                            <a:pt x="2472" y="9189"/>
                          </a:lnTo>
                          <a:lnTo>
                            <a:pt x="2472" y="8645"/>
                          </a:lnTo>
                          <a:lnTo>
                            <a:pt x="2633" y="8503"/>
                          </a:lnTo>
                          <a:lnTo>
                            <a:pt x="3159" y="8503"/>
                          </a:lnTo>
                          <a:lnTo>
                            <a:pt x="3159" y="8610"/>
                          </a:lnTo>
                          <a:lnTo>
                            <a:pt x="2731" y="8610"/>
                          </a:lnTo>
                          <a:lnTo>
                            <a:pt x="2597" y="8743"/>
                          </a:lnTo>
                          <a:lnTo>
                            <a:pt x="2597" y="11000"/>
                          </a:lnTo>
                          <a:cubicBezTo>
                            <a:pt x="2561" y="11018"/>
                            <a:pt x="2526" y="11036"/>
                            <a:pt x="2490" y="11054"/>
                          </a:cubicBezTo>
                          <a:lnTo>
                            <a:pt x="2490" y="10349"/>
                          </a:lnTo>
                          <a:lnTo>
                            <a:pt x="2071" y="9957"/>
                          </a:lnTo>
                          <a:cubicBezTo>
                            <a:pt x="2071" y="9957"/>
                            <a:pt x="2071" y="9948"/>
                            <a:pt x="2071" y="9948"/>
                          </a:cubicBezTo>
                          <a:cubicBezTo>
                            <a:pt x="2079" y="9921"/>
                            <a:pt x="2071" y="9894"/>
                            <a:pt x="2044" y="9876"/>
                          </a:cubicBezTo>
                          <a:cubicBezTo>
                            <a:pt x="2037" y="9874"/>
                            <a:pt x="2030" y="9873"/>
                            <a:pt x="2024" y="9873"/>
                          </a:cubicBezTo>
                          <a:cubicBezTo>
                            <a:pt x="2004" y="9873"/>
                            <a:pt x="1986" y="9883"/>
                            <a:pt x="1972" y="9903"/>
                          </a:cubicBezTo>
                          <a:cubicBezTo>
                            <a:pt x="1964" y="9930"/>
                            <a:pt x="1972" y="9957"/>
                            <a:pt x="1999" y="9974"/>
                          </a:cubicBezTo>
                          <a:cubicBezTo>
                            <a:pt x="2007" y="9978"/>
                            <a:pt x="2014" y="9980"/>
                            <a:pt x="2021" y="9980"/>
                          </a:cubicBezTo>
                          <a:cubicBezTo>
                            <a:pt x="2032" y="9980"/>
                            <a:pt x="2042" y="9976"/>
                            <a:pt x="2053" y="9966"/>
                          </a:cubicBezTo>
                          <a:lnTo>
                            <a:pt x="2472" y="10358"/>
                          </a:lnTo>
                          <a:lnTo>
                            <a:pt x="2472" y="11063"/>
                          </a:lnTo>
                          <a:cubicBezTo>
                            <a:pt x="2427" y="11090"/>
                            <a:pt x="2383" y="11107"/>
                            <a:pt x="2329" y="11116"/>
                          </a:cubicBezTo>
                          <a:lnTo>
                            <a:pt x="2329" y="10483"/>
                          </a:lnTo>
                          <a:lnTo>
                            <a:pt x="1928" y="10117"/>
                          </a:lnTo>
                          <a:cubicBezTo>
                            <a:pt x="1937" y="10090"/>
                            <a:pt x="1928" y="10055"/>
                            <a:pt x="1901" y="10046"/>
                          </a:cubicBezTo>
                          <a:cubicBezTo>
                            <a:pt x="1892" y="10040"/>
                            <a:pt x="1882" y="10037"/>
                            <a:pt x="1873" y="10037"/>
                          </a:cubicBezTo>
                          <a:cubicBezTo>
                            <a:pt x="1856" y="10037"/>
                            <a:pt x="1841" y="10046"/>
                            <a:pt x="1830" y="10064"/>
                          </a:cubicBezTo>
                          <a:cubicBezTo>
                            <a:pt x="1821" y="10090"/>
                            <a:pt x="1830" y="10126"/>
                            <a:pt x="1856" y="10135"/>
                          </a:cubicBezTo>
                          <a:cubicBezTo>
                            <a:pt x="1865" y="10140"/>
                            <a:pt x="1877" y="10142"/>
                            <a:pt x="1887" y="10142"/>
                          </a:cubicBezTo>
                          <a:cubicBezTo>
                            <a:pt x="1897" y="10142"/>
                            <a:pt x="1906" y="10140"/>
                            <a:pt x="1910" y="10135"/>
                          </a:cubicBezTo>
                          <a:lnTo>
                            <a:pt x="2311" y="10492"/>
                          </a:lnTo>
                          <a:lnTo>
                            <a:pt x="2311" y="11125"/>
                          </a:lnTo>
                          <a:cubicBezTo>
                            <a:pt x="2294" y="11134"/>
                            <a:pt x="2267" y="11134"/>
                            <a:pt x="2249" y="11143"/>
                          </a:cubicBezTo>
                          <a:cubicBezTo>
                            <a:pt x="2231" y="11143"/>
                            <a:pt x="2204" y="11152"/>
                            <a:pt x="2187" y="11152"/>
                          </a:cubicBezTo>
                          <a:lnTo>
                            <a:pt x="2187" y="10661"/>
                          </a:lnTo>
                          <a:lnTo>
                            <a:pt x="1758" y="10251"/>
                          </a:lnTo>
                          <a:cubicBezTo>
                            <a:pt x="1758" y="10251"/>
                            <a:pt x="1758" y="10242"/>
                            <a:pt x="1767" y="10242"/>
                          </a:cubicBezTo>
                          <a:cubicBezTo>
                            <a:pt x="1776" y="10215"/>
                            <a:pt x="1767" y="10189"/>
                            <a:pt x="1740" y="10171"/>
                          </a:cubicBezTo>
                          <a:cubicBezTo>
                            <a:pt x="1734" y="10169"/>
                            <a:pt x="1727" y="10167"/>
                            <a:pt x="1719" y="10167"/>
                          </a:cubicBezTo>
                          <a:cubicBezTo>
                            <a:pt x="1698" y="10167"/>
                            <a:pt x="1676" y="10177"/>
                            <a:pt x="1669" y="10198"/>
                          </a:cubicBezTo>
                          <a:cubicBezTo>
                            <a:pt x="1651" y="10224"/>
                            <a:pt x="1660" y="10251"/>
                            <a:pt x="1687" y="10269"/>
                          </a:cubicBezTo>
                          <a:cubicBezTo>
                            <a:pt x="1698" y="10273"/>
                            <a:pt x="1708" y="10275"/>
                            <a:pt x="1716" y="10275"/>
                          </a:cubicBezTo>
                          <a:cubicBezTo>
                            <a:pt x="1729" y="10275"/>
                            <a:pt x="1739" y="10270"/>
                            <a:pt x="1749" y="10260"/>
                          </a:cubicBezTo>
                          <a:lnTo>
                            <a:pt x="2169" y="10670"/>
                          </a:lnTo>
                          <a:lnTo>
                            <a:pt x="2169" y="11161"/>
                          </a:lnTo>
                          <a:cubicBezTo>
                            <a:pt x="2044" y="11179"/>
                            <a:pt x="1901" y="11197"/>
                            <a:pt x="1749" y="11197"/>
                          </a:cubicBezTo>
                          <a:lnTo>
                            <a:pt x="1749" y="10733"/>
                          </a:lnTo>
                          <a:lnTo>
                            <a:pt x="1740" y="10733"/>
                          </a:lnTo>
                          <a:lnTo>
                            <a:pt x="1107" y="10090"/>
                          </a:lnTo>
                          <a:lnTo>
                            <a:pt x="1107" y="9796"/>
                          </a:lnTo>
                          <a:lnTo>
                            <a:pt x="1116" y="9796"/>
                          </a:lnTo>
                          <a:cubicBezTo>
                            <a:pt x="1196" y="9796"/>
                            <a:pt x="1268" y="9725"/>
                            <a:pt x="1268" y="9636"/>
                          </a:cubicBezTo>
                          <a:lnTo>
                            <a:pt x="1268" y="9511"/>
                          </a:lnTo>
                          <a:lnTo>
                            <a:pt x="1919" y="9511"/>
                          </a:lnTo>
                          <a:lnTo>
                            <a:pt x="2294" y="9154"/>
                          </a:lnTo>
                          <a:lnTo>
                            <a:pt x="2294" y="8627"/>
                          </a:lnTo>
                          <a:lnTo>
                            <a:pt x="2526" y="8395"/>
                          </a:lnTo>
                          <a:close/>
                          <a:moveTo>
                            <a:pt x="768" y="0"/>
                          </a:moveTo>
                          <a:cubicBezTo>
                            <a:pt x="637" y="0"/>
                            <a:pt x="397" y="85"/>
                            <a:pt x="295" y="161"/>
                          </a:cubicBezTo>
                          <a:cubicBezTo>
                            <a:pt x="188" y="242"/>
                            <a:pt x="10" y="581"/>
                            <a:pt x="1" y="590"/>
                          </a:cubicBezTo>
                          <a:lnTo>
                            <a:pt x="1" y="599"/>
                          </a:lnTo>
                          <a:lnTo>
                            <a:pt x="1" y="10492"/>
                          </a:lnTo>
                          <a:cubicBezTo>
                            <a:pt x="1" y="10510"/>
                            <a:pt x="81" y="10795"/>
                            <a:pt x="161" y="10867"/>
                          </a:cubicBezTo>
                          <a:cubicBezTo>
                            <a:pt x="447" y="11116"/>
                            <a:pt x="1125" y="11232"/>
                            <a:pt x="1678" y="11232"/>
                          </a:cubicBezTo>
                          <a:cubicBezTo>
                            <a:pt x="1901" y="11232"/>
                            <a:pt x="2106" y="11215"/>
                            <a:pt x="2258" y="11179"/>
                          </a:cubicBezTo>
                          <a:cubicBezTo>
                            <a:pt x="3025" y="10991"/>
                            <a:pt x="4256" y="9743"/>
                            <a:pt x="4542" y="9002"/>
                          </a:cubicBezTo>
                          <a:cubicBezTo>
                            <a:pt x="4631" y="8779"/>
                            <a:pt x="4586" y="8395"/>
                            <a:pt x="4551" y="8030"/>
                          </a:cubicBezTo>
                          <a:cubicBezTo>
                            <a:pt x="4515" y="7744"/>
                            <a:pt x="4488" y="7477"/>
                            <a:pt x="4515" y="7298"/>
                          </a:cubicBezTo>
                          <a:cubicBezTo>
                            <a:pt x="4551" y="7129"/>
                            <a:pt x="4640" y="6879"/>
                            <a:pt x="4738" y="6638"/>
                          </a:cubicBezTo>
                          <a:cubicBezTo>
                            <a:pt x="4818" y="6406"/>
                            <a:pt x="4907" y="6174"/>
                            <a:pt x="4943" y="6005"/>
                          </a:cubicBezTo>
                          <a:cubicBezTo>
                            <a:pt x="5006" y="5701"/>
                            <a:pt x="5006" y="5059"/>
                            <a:pt x="4961" y="4729"/>
                          </a:cubicBezTo>
                          <a:cubicBezTo>
                            <a:pt x="4881" y="4247"/>
                            <a:pt x="4479" y="3328"/>
                            <a:pt x="4185" y="2945"/>
                          </a:cubicBezTo>
                          <a:cubicBezTo>
                            <a:pt x="3971" y="2677"/>
                            <a:pt x="3132" y="2133"/>
                            <a:pt x="3096" y="2106"/>
                          </a:cubicBezTo>
                          <a:cubicBezTo>
                            <a:pt x="3096" y="2106"/>
                            <a:pt x="2936" y="1981"/>
                            <a:pt x="2900" y="1928"/>
                          </a:cubicBezTo>
                          <a:cubicBezTo>
                            <a:pt x="2820" y="1812"/>
                            <a:pt x="2749" y="1589"/>
                            <a:pt x="2686" y="1375"/>
                          </a:cubicBezTo>
                          <a:cubicBezTo>
                            <a:pt x="2615" y="1125"/>
                            <a:pt x="2543" y="875"/>
                            <a:pt x="2436" y="741"/>
                          </a:cubicBezTo>
                          <a:cubicBezTo>
                            <a:pt x="2151" y="393"/>
                            <a:pt x="1241" y="54"/>
                            <a:pt x="786" y="1"/>
                          </a:cubicBezTo>
                          <a:cubicBezTo>
                            <a:pt x="780" y="0"/>
                            <a:pt x="774" y="0"/>
                            <a:pt x="76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rotWithShape="0" algn="bl" dist="9525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6" name="Google Shape;396;p37"/>
                    <p:cNvSpPr/>
                    <p:nvPr/>
                  </p:nvSpPr>
                  <p:spPr>
                    <a:xfrm>
                      <a:off x="2843326" y="1772417"/>
                      <a:ext cx="133216" cy="111858"/>
                    </a:xfrm>
                    <a:custGeom>
                      <a:rect b="b" l="l" r="r" t="t"/>
                      <a:pathLst>
                        <a:path extrusionOk="0" h="2053" w="2445">
                          <a:moveTo>
                            <a:pt x="1508" y="0"/>
                          </a:moveTo>
                          <a:lnTo>
                            <a:pt x="0" y="1490"/>
                          </a:lnTo>
                          <a:lnTo>
                            <a:pt x="0" y="2052"/>
                          </a:lnTo>
                          <a:lnTo>
                            <a:pt x="18" y="2052"/>
                          </a:lnTo>
                          <a:lnTo>
                            <a:pt x="18" y="1499"/>
                          </a:lnTo>
                          <a:lnTo>
                            <a:pt x="1517" y="18"/>
                          </a:lnTo>
                          <a:lnTo>
                            <a:pt x="2445" y="18"/>
                          </a:lnTo>
                          <a:lnTo>
                            <a:pt x="2445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rotWithShape="0" algn="bl" dist="9525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7" name="Google Shape;397;p37"/>
                    <p:cNvSpPr/>
                    <p:nvPr/>
                  </p:nvSpPr>
                  <p:spPr>
                    <a:xfrm>
                      <a:off x="2950284" y="1823743"/>
                      <a:ext cx="45713" cy="93769"/>
                    </a:xfrm>
                    <a:custGeom>
                      <a:rect b="b" l="l" r="r" t="t"/>
                      <a:pathLst>
                        <a:path extrusionOk="0" h="1721" w="839">
                          <a:moveTo>
                            <a:pt x="778" y="1"/>
                          </a:moveTo>
                          <a:cubicBezTo>
                            <a:pt x="772" y="1"/>
                            <a:pt x="765" y="2"/>
                            <a:pt x="758" y="4"/>
                          </a:cubicBezTo>
                          <a:cubicBezTo>
                            <a:pt x="732" y="22"/>
                            <a:pt x="714" y="49"/>
                            <a:pt x="732" y="75"/>
                          </a:cubicBezTo>
                          <a:cubicBezTo>
                            <a:pt x="741" y="93"/>
                            <a:pt x="758" y="102"/>
                            <a:pt x="767" y="102"/>
                          </a:cubicBezTo>
                          <a:lnTo>
                            <a:pt x="767" y="209"/>
                          </a:lnTo>
                          <a:lnTo>
                            <a:pt x="54" y="923"/>
                          </a:lnTo>
                          <a:lnTo>
                            <a:pt x="54" y="1610"/>
                          </a:lnTo>
                          <a:cubicBezTo>
                            <a:pt x="45" y="1610"/>
                            <a:pt x="45" y="1619"/>
                            <a:pt x="36" y="1619"/>
                          </a:cubicBezTo>
                          <a:cubicBezTo>
                            <a:pt x="9" y="1628"/>
                            <a:pt x="0" y="1663"/>
                            <a:pt x="9" y="1690"/>
                          </a:cubicBezTo>
                          <a:cubicBezTo>
                            <a:pt x="22" y="1710"/>
                            <a:pt x="41" y="1720"/>
                            <a:pt x="60" y="1720"/>
                          </a:cubicBezTo>
                          <a:cubicBezTo>
                            <a:pt x="67" y="1720"/>
                            <a:pt x="74" y="1719"/>
                            <a:pt x="80" y="1717"/>
                          </a:cubicBezTo>
                          <a:cubicBezTo>
                            <a:pt x="107" y="1699"/>
                            <a:pt x="125" y="1663"/>
                            <a:pt x="107" y="1637"/>
                          </a:cubicBezTo>
                          <a:cubicBezTo>
                            <a:pt x="98" y="1628"/>
                            <a:pt x="80" y="1619"/>
                            <a:pt x="71" y="1610"/>
                          </a:cubicBezTo>
                          <a:lnTo>
                            <a:pt x="71" y="932"/>
                          </a:lnTo>
                          <a:lnTo>
                            <a:pt x="785" y="218"/>
                          </a:lnTo>
                          <a:lnTo>
                            <a:pt x="785" y="102"/>
                          </a:lnTo>
                          <a:lnTo>
                            <a:pt x="803" y="102"/>
                          </a:lnTo>
                          <a:cubicBezTo>
                            <a:pt x="830" y="84"/>
                            <a:pt x="839" y="58"/>
                            <a:pt x="830" y="31"/>
                          </a:cubicBezTo>
                          <a:cubicBezTo>
                            <a:pt x="816" y="11"/>
                            <a:pt x="798" y="1"/>
                            <a:pt x="778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rotWithShape="0" algn="bl" dist="9525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8" name="Google Shape;398;p37"/>
                    <p:cNvSpPr/>
                    <p:nvPr/>
                  </p:nvSpPr>
                  <p:spPr>
                    <a:xfrm>
                      <a:off x="2942982" y="1585746"/>
                      <a:ext cx="46203" cy="104066"/>
                    </a:xfrm>
                    <a:custGeom>
                      <a:rect b="b" l="l" r="r" t="t"/>
                      <a:pathLst>
                        <a:path extrusionOk="0" h="1910" w="848">
                          <a:moveTo>
                            <a:pt x="794" y="1"/>
                          </a:moveTo>
                          <a:cubicBezTo>
                            <a:pt x="768" y="1"/>
                            <a:pt x="741" y="27"/>
                            <a:pt x="741" y="54"/>
                          </a:cubicBezTo>
                          <a:cubicBezTo>
                            <a:pt x="741" y="63"/>
                            <a:pt x="741" y="81"/>
                            <a:pt x="750" y="90"/>
                          </a:cubicBezTo>
                          <a:lnTo>
                            <a:pt x="9" y="839"/>
                          </a:lnTo>
                          <a:lnTo>
                            <a:pt x="0" y="848"/>
                          </a:lnTo>
                          <a:lnTo>
                            <a:pt x="0" y="1535"/>
                          </a:lnTo>
                          <a:lnTo>
                            <a:pt x="295" y="1821"/>
                          </a:lnTo>
                          <a:cubicBezTo>
                            <a:pt x="295" y="1830"/>
                            <a:pt x="286" y="1838"/>
                            <a:pt x="286" y="1856"/>
                          </a:cubicBezTo>
                          <a:cubicBezTo>
                            <a:pt x="286" y="1883"/>
                            <a:pt x="313" y="1910"/>
                            <a:pt x="339" y="1910"/>
                          </a:cubicBezTo>
                          <a:cubicBezTo>
                            <a:pt x="375" y="1910"/>
                            <a:pt x="393" y="1883"/>
                            <a:pt x="393" y="1856"/>
                          </a:cubicBezTo>
                          <a:cubicBezTo>
                            <a:pt x="393" y="1821"/>
                            <a:pt x="375" y="1803"/>
                            <a:pt x="339" y="1803"/>
                          </a:cubicBezTo>
                          <a:cubicBezTo>
                            <a:pt x="330" y="1803"/>
                            <a:pt x="321" y="1803"/>
                            <a:pt x="313" y="1812"/>
                          </a:cubicBezTo>
                          <a:lnTo>
                            <a:pt x="18" y="1526"/>
                          </a:lnTo>
                          <a:lnTo>
                            <a:pt x="18" y="857"/>
                          </a:lnTo>
                          <a:lnTo>
                            <a:pt x="768" y="99"/>
                          </a:lnTo>
                          <a:cubicBezTo>
                            <a:pt x="776" y="108"/>
                            <a:pt x="785" y="108"/>
                            <a:pt x="794" y="108"/>
                          </a:cubicBezTo>
                          <a:cubicBezTo>
                            <a:pt x="821" y="108"/>
                            <a:pt x="848" y="81"/>
                            <a:pt x="848" y="54"/>
                          </a:cubicBezTo>
                          <a:cubicBezTo>
                            <a:pt x="848" y="27"/>
                            <a:pt x="821" y="1"/>
                            <a:pt x="794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rotWithShape="0" algn="bl" dist="9525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9" name="Google Shape;399;p37"/>
                    <p:cNvSpPr/>
                    <p:nvPr/>
                  </p:nvSpPr>
                  <p:spPr>
                    <a:xfrm>
                      <a:off x="2854986" y="1778247"/>
                      <a:ext cx="80747" cy="97910"/>
                    </a:xfrm>
                    <a:custGeom>
                      <a:rect b="b" l="l" r="r" t="t"/>
                      <a:pathLst>
                        <a:path extrusionOk="0" h="1797" w="1482">
                          <a:moveTo>
                            <a:pt x="1428" y="0"/>
                          </a:moveTo>
                          <a:cubicBezTo>
                            <a:pt x="1401" y="0"/>
                            <a:pt x="1374" y="27"/>
                            <a:pt x="1374" y="54"/>
                          </a:cubicBezTo>
                          <a:cubicBezTo>
                            <a:pt x="1374" y="63"/>
                            <a:pt x="1374" y="72"/>
                            <a:pt x="1383" y="81"/>
                          </a:cubicBezTo>
                          <a:lnTo>
                            <a:pt x="54" y="1401"/>
                          </a:lnTo>
                          <a:lnTo>
                            <a:pt x="54" y="1686"/>
                          </a:lnTo>
                          <a:cubicBezTo>
                            <a:pt x="45" y="1686"/>
                            <a:pt x="45" y="1695"/>
                            <a:pt x="36" y="1695"/>
                          </a:cubicBezTo>
                          <a:cubicBezTo>
                            <a:pt x="10" y="1704"/>
                            <a:pt x="1" y="1740"/>
                            <a:pt x="18" y="1767"/>
                          </a:cubicBezTo>
                          <a:cubicBezTo>
                            <a:pt x="25" y="1787"/>
                            <a:pt x="47" y="1797"/>
                            <a:pt x="69" y="1797"/>
                          </a:cubicBezTo>
                          <a:cubicBezTo>
                            <a:pt x="76" y="1797"/>
                            <a:pt x="83" y="1796"/>
                            <a:pt x="90" y="1794"/>
                          </a:cubicBezTo>
                          <a:cubicBezTo>
                            <a:pt x="117" y="1776"/>
                            <a:pt x="125" y="1740"/>
                            <a:pt x="108" y="1713"/>
                          </a:cubicBezTo>
                          <a:cubicBezTo>
                            <a:pt x="99" y="1704"/>
                            <a:pt x="90" y="1695"/>
                            <a:pt x="72" y="1686"/>
                          </a:cubicBezTo>
                          <a:lnTo>
                            <a:pt x="72" y="1410"/>
                          </a:lnTo>
                          <a:lnTo>
                            <a:pt x="1392" y="90"/>
                          </a:lnTo>
                          <a:cubicBezTo>
                            <a:pt x="1401" y="99"/>
                            <a:pt x="1419" y="107"/>
                            <a:pt x="1428" y="107"/>
                          </a:cubicBezTo>
                          <a:cubicBezTo>
                            <a:pt x="1455" y="107"/>
                            <a:pt x="1481" y="81"/>
                            <a:pt x="1481" y="54"/>
                          </a:cubicBezTo>
                          <a:cubicBezTo>
                            <a:pt x="1481" y="27"/>
                            <a:pt x="1455" y="0"/>
                            <a:pt x="142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rotWithShape="0" algn="bl" dist="9525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0" name="Google Shape;400;p37"/>
                    <p:cNvSpPr/>
                    <p:nvPr/>
                  </p:nvSpPr>
                  <p:spPr>
                    <a:xfrm>
                      <a:off x="2938623" y="1824724"/>
                      <a:ext cx="32582" cy="76933"/>
                    </a:xfrm>
                    <a:custGeom>
                      <a:rect b="b" l="l" r="r" t="t"/>
                      <a:pathLst>
                        <a:path extrusionOk="0" h="1412" w="598">
                          <a:moveTo>
                            <a:pt x="537" y="0"/>
                          </a:moveTo>
                          <a:cubicBezTo>
                            <a:pt x="531" y="0"/>
                            <a:pt x="524" y="2"/>
                            <a:pt x="517" y="4"/>
                          </a:cubicBezTo>
                          <a:cubicBezTo>
                            <a:pt x="491" y="22"/>
                            <a:pt x="482" y="57"/>
                            <a:pt x="491" y="75"/>
                          </a:cubicBezTo>
                          <a:cubicBezTo>
                            <a:pt x="491" y="84"/>
                            <a:pt x="491" y="84"/>
                            <a:pt x="491" y="84"/>
                          </a:cubicBezTo>
                          <a:lnTo>
                            <a:pt x="54" y="530"/>
                          </a:lnTo>
                          <a:lnTo>
                            <a:pt x="45" y="530"/>
                          </a:lnTo>
                          <a:lnTo>
                            <a:pt x="45" y="1306"/>
                          </a:lnTo>
                          <a:lnTo>
                            <a:pt x="36" y="1306"/>
                          </a:lnTo>
                          <a:cubicBezTo>
                            <a:pt x="9" y="1324"/>
                            <a:pt x="0" y="1360"/>
                            <a:pt x="9" y="1378"/>
                          </a:cubicBezTo>
                          <a:cubicBezTo>
                            <a:pt x="22" y="1397"/>
                            <a:pt x="39" y="1412"/>
                            <a:pt x="58" y="1412"/>
                          </a:cubicBezTo>
                          <a:cubicBezTo>
                            <a:pt x="65" y="1412"/>
                            <a:pt x="73" y="1409"/>
                            <a:pt x="80" y="1404"/>
                          </a:cubicBezTo>
                          <a:cubicBezTo>
                            <a:pt x="107" y="1396"/>
                            <a:pt x="116" y="1360"/>
                            <a:pt x="107" y="1333"/>
                          </a:cubicBezTo>
                          <a:cubicBezTo>
                            <a:pt x="98" y="1315"/>
                            <a:pt x="80" y="1306"/>
                            <a:pt x="71" y="1306"/>
                          </a:cubicBezTo>
                          <a:lnTo>
                            <a:pt x="71" y="539"/>
                          </a:lnTo>
                          <a:lnTo>
                            <a:pt x="509" y="102"/>
                          </a:lnTo>
                          <a:cubicBezTo>
                            <a:pt x="517" y="106"/>
                            <a:pt x="526" y="109"/>
                            <a:pt x="535" y="109"/>
                          </a:cubicBezTo>
                          <a:cubicBezTo>
                            <a:pt x="544" y="109"/>
                            <a:pt x="553" y="106"/>
                            <a:pt x="562" y="102"/>
                          </a:cubicBezTo>
                          <a:cubicBezTo>
                            <a:pt x="589" y="93"/>
                            <a:pt x="598" y="57"/>
                            <a:pt x="589" y="31"/>
                          </a:cubicBezTo>
                          <a:cubicBezTo>
                            <a:pt x="575" y="11"/>
                            <a:pt x="557" y="0"/>
                            <a:pt x="537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rotWithShape="0" algn="bl" dist="9525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1" name="Google Shape;401;p37"/>
                    <p:cNvSpPr/>
                    <p:nvPr/>
                  </p:nvSpPr>
                  <p:spPr>
                    <a:xfrm>
                      <a:off x="2864249" y="1572124"/>
                      <a:ext cx="49145" cy="33127"/>
                    </a:xfrm>
                    <a:custGeom>
                      <a:rect b="b" l="l" r="r" t="t"/>
                      <a:pathLst>
                        <a:path extrusionOk="0" h="608" w="902">
                          <a:moveTo>
                            <a:pt x="848" y="1"/>
                          </a:moveTo>
                          <a:cubicBezTo>
                            <a:pt x="812" y="1"/>
                            <a:pt x="794" y="19"/>
                            <a:pt x="794" y="54"/>
                          </a:cubicBezTo>
                          <a:cubicBezTo>
                            <a:pt x="794" y="63"/>
                            <a:pt x="794" y="72"/>
                            <a:pt x="803" y="81"/>
                          </a:cubicBezTo>
                          <a:lnTo>
                            <a:pt x="339" y="545"/>
                          </a:lnTo>
                          <a:lnTo>
                            <a:pt x="98" y="545"/>
                          </a:lnTo>
                          <a:cubicBezTo>
                            <a:pt x="98" y="527"/>
                            <a:pt x="80" y="500"/>
                            <a:pt x="54" y="500"/>
                          </a:cubicBezTo>
                          <a:cubicBezTo>
                            <a:pt x="18" y="500"/>
                            <a:pt x="0" y="527"/>
                            <a:pt x="0" y="554"/>
                          </a:cubicBezTo>
                          <a:cubicBezTo>
                            <a:pt x="0" y="590"/>
                            <a:pt x="18" y="608"/>
                            <a:pt x="54" y="608"/>
                          </a:cubicBezTo>
                          <a:cubicBezTo>
                            <a:pt x="80" y="608"/>
                            <a:pt x="98" y="590"/>
                            <a:pt x="98" y="563"/>
                          </a:cubicBezTo>
                          <a:lnTo>
                            <a:pt x="348" y="563"/>
                          </a:lnTo>
                          <a:lnTo>
                            <a:pt x="812" y="90"/>
                          </a:lnTo>
                          <a:cubicBezTo>
                            <a:pt x="821" y="99"/>
                            <a:pt x="830" y="108"/>
                            <a:pt x="848" y="108"/>
                          </a:cubicBezTo>
                          <a:cubicBezTo>
                            <a:pt x="874" y="108"/>
                            <a:pt x="901" y="81"/>
                            <a:pt x="901" y="54"/>
                          </a:cubicBezTo>
                          <a:cubicBezTo>
                            <a:pt x="901" y="19"/>
                            <a:pt x="874" y="1"/>
                            <a:pt x="848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rotWithShape="0" algn="bl" dist="9525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2" name="Google Shape;402;p37"/>
                    <p:cNvSpPr/>
                    <p:nvPr/>
                  </p:nvSpPr>
                  <p:spPr>
                    <a:xfrm>
                      <a:off x="2861797" y="1553163"/>
                      <a:ext cx="74427" cy="68597"/>
                    </a:xfrm>
                    <a:custGeom>
                      <a:rect b="b" l="l" r="r" t="t"/>
                      <a:pathLst>
                        <a:path extrusionOk="0" h="1259" w="1366">
                          <a:moveTo>
                            <a:pt x="1276" y="1"/>
                          </a:moveTo>
                          <a:cubicBezTo>
                            <a:pt x="1232" y="1"/>
                            <a:pt x="1187" y="37"/>
                            <a:pt x="1187" y="90"/>
                          </a:cubicBezTo>
                          <a:cubicBezTo>
                            <a:pt x="1187" y="135"/>
                            <a:pt x="1223" y="170"/>
                            <a:pt x="1267" y="170"/>
                          </a:cubicBezTo>
                          <a:lnTo>
                            <a:pt x="1267" y="527"/>
                          </a:lnTo>
                          <a:lnTo>
                            <a:pt x="589" y="1196"/>
                          </a:lnTo>
                          <a:lnTo>
                            <a:pt x="108" y="1196"/>
                          </a:lnTo>
                          <a:cubicBezTo>
                            <a:pt x="108" y="1179"/>
                            <a:pt x="81" y="1152"/>
                            <a:pt x="54" y="1152"/>
                          </a:cubicBezTo>
                          <a:cubicBezTo>
                            <a:pt x="27" y="1152"/>
                            <a:pt x="0" y="1179"/>
                            <a:pt x="0" y="1205"/>
                          </a:cubicBezTo>
                          <a:cubicBezTo>
                            <a:pt x="0" y="1241"/>
                            <a:pt x="27" y="1259"/>
                            <a:pt x="54" y="1259"/>
                          </a:cubicBezTo>
                          <a:cubicBezTo>
                            <a:pt x="81" y="1259"/>
                            <a:pt x="108" y="1241"/>
                            <a:pt x="108" y="1214"/>
                          </a:cubicBezTo>
                          <a:lnTo>
                            <a:pt x="598" y="1214"/>
                          </a:lnTo>
                          <a:lnTo>
                            <a:pt x="1285" y="536"/>
                          </a:lnTo>
                          <a:lnTo>
                            <a:pt x="1285" y="170"/>
                          </a:lnTo>
                          <a:cubicBezTo>
                            <a:pt x="1330" y="170"/>
                            <a:pt x="1365" y="135"/>
                            <a:pt x="1365" y="90"/>
                          </a:cubicBezTo>
                          <a:cubicBezTo>
                            <a:pt x="1365" y="37"/>
                            <a:pt x="1321" y="1"/>
                            <a:pt x="1276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rotWithShape="0" algn="bl" dist="9525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3" name="Google Shape;403;p37"/>
                    <p:cNvSpPr/>
                    <p:nvPr/>
                  </p:nvSpPr>
                  <p:spPr>
                    <a:xfrm>
                      <a:off x="2858419" y="1643120"/>
                      <a:ext cx="48165" cy="19996"/>
                    </a:xfrm>
                    <a:custGeom>
                      <a:rect b="b" l="l" r="r" t="t"/>
                      <a:pathLst>
                        <a:path extrusionOk="0" h="367" w="884">
                          <a:moveTo>
                            <a:pt x="830" y="0"/>
                          </a:moveTo>
                          <a:cubicBezTo>
                            <a:pt x="803" y="0"/>
                            <a:pt x="785" y="18"/>
                            <a:pt x="776" y="45"/>
                          </a:cubicBezTo>
                          <a:lnTo>
                            <a:pt x="196" y="45"/>
                          </a:lnTo>
                          <a:lnTo>
                            <a:pt x="45" y="179"/>
                          </a:lnTo>
                          <a:lnTo>
                            <a:pt x="45" y="259"/>
                          </a:lnTo>
                          <a:cubicBezTo>
                            <a:pt x="18" y="268"/>
                            <a:pt x="0" y="286"/>
                            <a:pt x="0" y="313"/>
                          </a:cubicBezTo>
                          <a:cubicBezTo>
                            <a:pt x="0" y="339"/>
                            <a:pt x="18" y="366"/>
                            <a:pt x="54" y="366"/>
                          </a:cubicBezTo>
                          <a:cubicBezTo>
                            <a:pt x="80" y="366"/>
                            <a:pt x="107" y="339"/>
                            <a:pt x="107" y="313"/>
                          </a:cubicBezTo>
                          <a:cubicBezTo>
                            <a:pt x="107" y="286"/>
                            <a:pt x="80" y="268"/>
                            <a:pt x="62" y="259"/>
                          </a:cubicBezTo>
                          <a:lnTo>
                            <a:pt x="62" y="188"/>
                          </a:lnTo>
                          <a:lnTo>
                            <a:pt x="205" y="63"/>
                          </a:lnTo>
                          <a:lnTo>
                            <a:pt x="776" y="63"/>
                          </a:lnTo>
                          <a:cubicBezTo>
                            <a:pt x="785" y="90"/>
                            <a:pt x="803" y="107"/>
                            <a:pt x="830" y="107"/>
                          </a:cubicBezTo>
                          <a:cubicBezTo>
                            <a:pt x="865" y="107"/>
                            <a:pt x="883" y="81"/>
                            <a:pt x="883" y="54"/>
                          </a:cubicBezTo>
                          <a:cubicBezTo>
                            <a:pt x="883" y="27"/>
                            <a:pt x="865" y="0"/>
                            <a:pt x="830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rotWithShape="0" algn="bl" dist="9525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4" name="Google Shape;404;p37"/>
                    <p:cNvSpPr/>
                    <p:nvPr/>
                  </p:nvSpPr>
                  <p:spPr>
                    <a:xfrm>
                      <a:off x="2750971" y="1431167"/>
                      <a:ext cx="272752" cy="612030"/>
                    </a:xfrm>
                    <a:custGeom>
                      <a:rect b="b" l="l" r="r" t="t"/>
                      <a:pathLst>
                        <a:path extrusionOk="0" h="11233" w="5006">
                          <a:moveTo>
                            <a:pt x="3810" y="126"/>
                          </a:moveTo>
                          <a:lnTo>
                            <a:pt x="3810" y="1259"/>
                          </a:lnTo>
                          <a:lnTo>
                            <a:pt x="3667" y="1259"/>
                          </a:lnTo>
                          <a:lnTo>
                            <a:pt x="3667" y="946"/>
                          </a:lnTo>
                          <a:lnTo>
                            <a:pt x="3453" y="732"/>
                          </a:lnTo>
                          <a:lnTo>
                            <a:pt x="3453" y="251"/>
                          </a:lnTo>
                          <a:cubicBezTo>
                            <a:pt x="3578" y="197"/>
                            <a:pt x="3694" y="161"/>
                            <a:pt x="3810" y="126"/>
                          </a:cubicBezTo>
                          <a:close/>
                          <a:moveTo>
                            <a:pt x="3970" y="81"/>
                          </a:moveTo>
                          <a:lnTo>
                            <a:pt x="3970" y="1259"/>
                          </a:lnTo>
                          <a:lnTo>
                            <a:pt x="3828" y="1259"/>
                          </a:lnTo>
                          <a:lnTo>
                            <a:pt x="3828" y="117"/>
                          </a:lnTo>
                          <a:cubicBezTo>
                            <a:pt x="3881" y="108"/>
                            <a:pt x="3926" y="99"/>
                            <a:pt x="3970" y="81"/>
                          </a:cubicBezTo>
                          <a:close/>
                          <a:moveTo>
                            <a:pt x="3435" y="251"/>
                          </a:moveTo>
                          <a:lnTo>
                            <a:pt x="3435" y="732"/>
                          </a:lnTo>
                          <a:lnTo>
                            <a:pt x="3649" y="955"/>
                          </a:lnTo>
                          <a:lnTo>
                            <a:pt x="3649" y="1259"/>
                          </a:lnTo>
                          <a:lnTo>
                            <a:pt x="3658" y="1259"/>
                          </a:lnTo>
                          <a:cubicBezTo>
                            <a:pt x="3605" y="1259"/>
                            <a:pt x="3551" y="1294"/>
                            <a:pt x="3524" y="1339"/>
                          </a:cubicBezTo>
                          <a:lnTo>
                            <a:pt x="3524" y="1330"/>
                          </a:lnTo>
                          <a:lnTo>
                            <a:pt x="3212" y="1330"/>
                          </a:lnTo>
                          <a:lnTo>
                            <a:pt x="2953" y="1071"/>
                          </a:lnTo>
                          <a:lnTo>
                            <a:pt x="2454" y="1071"/>
                          </a:lnTo>
                          <a:cubicBezTo>
                            <a:pt x="2498" y="946"/>
                            <a:pt x="2543" y="839"/>
                            <a:pt x="2605" y="768"/>
                          </a:cubicBezTo>
                          <a:cubicBezTo>
                            <a:pt x="2757" y="572"/>
                            <a:pt x="3087" y="393"/>
                            <a:pt x="3435" y="251"/>
                          </a:cubicBezTo>
                          <a:close/>
                          <a:moveTo>
                            <a:pt x="4256" y="37"/>
                          </a:moveTo>
                          <a:cubicBezTo>
                            <a:pt x="4372" y="37"/>
                            <a:pt x="4595" y="117"/>
                            <a:pt x="4693" y="188"/>
                          </a:cubicBezTo>
                          <a:cubicBezTo>
                            <a:pt x="4782" y="260"/>
                            <a:pt x="4952" y="572"/>
                            <a:pt x="4970" y="607"/>
                          </a:cubicBezTo>
                          <a:lnTo>
                            <a:pt x="4970" y="1241"/>
                          </a:lnTo>
                          <a:lnTo>
                            <a:pt x="4746" y="1241"/>
                          </a:lnTo>
                          <a:lnTo>
                            <a:pt x="4657" y="1330"/>
                          </a:lnTo>
                          <a:lnTo>
                            <a:pt x="4283" y="1330"/>
                          </a:lnTo>
                          <a:lnTo>
                            <a:pt x="4283" y="1339"/>
                          </a:lnTo>
                          <a:cubicBezTo>
                            <a:pt x="4256" y="1303"/>
                            <a:pt x="4211" y="1268"/>
                            <a:pt x="4167" y="1268"/>
                          </a:cubicBezTo>
                          <a:lnTo>
                            <a:pt x="4176" y="1268"/>
                          </a:lnTo>
                          <a:lnTo>
                            <a:pt x="4176" y="946"/>
                          </a:lnTo>
                          <a:lnTo>
                            <a:pt x="4381" y="723"/>
                          </a:lnTo>
                          <a:lnTo>
                            <a:pt x="4381" y="63"/>
                          </a:lnTo>
                          <a:lnTo>
                            <a:pt x="4363" y="63"/>
                          </a:lnTo>
                          <a:lnTo>
                            <a:pt x="4363" y="715"/>
                          </a:lnTo>
                          <a:lnTo>
                            <a:pt x="4167" y="938"/>
                          </a:lnTo>
                          <a:lnTo>
                            <a:pt x="4158" y="946"/>
                          </a:lnTo>
                          <a:lnTo>
                            <a:pt x="4158" y="1268"/>
                          </a:lnTo>
                          <a:cubicBezTo>
                            <a:pt x="4158" y="1268"/>
                            <a:pt x="4149" y="1259"/>
                            <a:pt x="4149" y="1259"/>
                          </a:cubicBezTo>
                          <a:lnTo>
                            <a:pt x="3988" y="1259"/>
                          </a:lnTo>
                          <a:lnTo>
                            <a:pt x="3988" y="81"/>
                          </a:lnTo>
                          <a:cubicBezTo>
                            <a:pt x="4077" y="63"/>
                            <a:pt x="4158" y="45"/>
                            <a:pt x="4229" y="37"/>
                          </a:cubicBezTo>
                          <a:close/>
                          <a:moveTo>
                            <a:pt x="2944" y="1089"/>
                          </a:moveTo>
                          <a:lnTo>
                            <a:pt x="3203" y="1348"/>
                          </a:lnTo>
                          <a:lnTo>
                            <a:pt x="3524" y="1348"/>
                          </a:lnTo>
                          <a:cubicBezTo>
                            <a:pt x="3515" y="1366"/>
                            <a:pt x="3506" y="1393"/>
                            <a:pt x="3506" y="1419"/>
                          </a:cubicBezTo>
                          <a:lnTo>
                            <a:pt x="3506" y="1491"/>
                          </a:lnTo>
                          <a:lnTo>
                            <a:pt x="3203" y="1491"/>
                          </a:lnTo>
                          <a:lnTo>
                            <a:pt x="2944" y="1250"/>
                          </a:lnTo>
                          <a:lnTo>
                            <a:pt x="2391" y="1250"/>
                          </a:lnTo>
                          <a:cubicBezTo>
                            <a:pt x="2409" y="1196"/>
                            <a:pt x="2427" y="1143"/>
                            <a:pt x="2445" y="1089"/>
                          </a:cubicBezTo>
                          <a:close/>
                          <a:moveTo>
                            <a:pt x="4970" y="1259"/>
                          </a:moveTo>
                          <a:lnTo>
                            <a:pt x="4970" y="1526"/>
                          </a:lnTo>
                          <a:lnTo>
                            <a:pt x="4300" y="1526"/>
                          </a:lnTo>
                          <a:lnTo>
                            <a:pt x="4300" y="1419"/>
                          </a:lnTo>
                          <a:cubicBezTo>
                            <a:pt x="4300" y="1393"/>
                            <a:pt x="4292" y="1366"/>
                            <a:pt x="4283" y="1348"/>
                          </a:cubicBezTo>
                          <a:lnTo>
                            <a:pt x="4657" y="1348"/>
                          </a:lnTo>
                          <a:lnTo>
                            <a:pt x="4755" y="1259"/>
                          </a:lnTo>
                          <a:close/>
                          <a:moveTo>
                            <a:pt x="2944" y="1268"/>
                          </a:moveTo>
                          <a:lnTo>
                            <a:pt x="3194" y="1508"/>
                          </a:lnTo>
                          <a:lnTo>
                            <a:pt x="3506" y="1508"/>
                          </a:lnTo>
                          <a:lnTo>
                            <a:pt x="3506" y="1651"/>
                          </a:lnTo>
                          <a:lnTo>
                            <a:pt x="2266" y="1651"/>
                          </a:lnTo>
                          <a:cubicBezTo>
                            <a:pt x="2302" y="1571"/>
                            <a:pt x="2329" y="1473"/>
                            <a:pt x="2356" y="1384"/>
                          </a:cubicBezTo>
                          <a:cubicBezTo>
                            <a:pt x="2365" y="1348"/>
                            <a:pt x="2373" y="1303"/>
                            <a:pt x="2391" y="1268"/>
                          </a:cubicBezTo>
                          <a:close/>
                          <a:moveTo>
                            <a:pt x="4970" y="1544"/>
                          </a:moveTo>
                          <a:lnTo>
                            <a:pt x="4970" y="1687"/>
                          </a:lnTo>
                          <a:lnTo>
                            <a:pt x="4300" y="1687"/>
                          </a:lnTo>
                          <a:lnTo>
                            <a:pt x="4300" y="1544"/>
                          </a:lnTo>
                          <a:close/>
                          <a:moveTo>
                            <a:pt x="3506" y="1669"/>
                          </a:moveTo>
                          <a:lnTo>
                            <a:pt x="3506" y="1803"/>
                          </a:lnTo>
                          <a:lnTo>
                            <a:pt x="2213" y="1803"/>
                          </a:lnTo>
                          <a:cubicBezTo>
                            <a:pt x="2231" y="1758"/>
                            <a:pt x="2249" y="1714"/>
                            <a:pt x="2266" y="1669"/>
                          </a:cubicBezTo>
                          <a:close/>
                          <a:moveTo>
                            <a:pt x="4970" y="1705"/>
                          </a:moveTo>
                          <a:lnTo>
                            <a:pt x="4970" y="1928"/>
                          </a:lnTo>
                          <a:lnTo>
                            <a:pt x="4729" y="1928"/>
                          </a:lnTo>
                          <a:lnTo>
                            <a:pt x="4622" y="1839"/>
                          </a:lnTo>
                          <a:lnTo>
                            <a:pt x="4300" y="1839"/>
                          </a:lnTo>
                          <a:lnTo>
                            <a:pt x="4300" y="1705"/>
                          </a:lnTo>
                          <a:close/>
                          <a:moveTo>
                            <a:pt x="777" y="3070"/>
                          </a:moveTo>
                          <a:lnTo>
                            <a:pt x="1365" y="3614"/>
                          </a:lnTo>
                          <a:lnTo>
                            <a:pt x="1365" y="4470"/>
                          </a:lnTo>
                          <a:lnTo>
                            <a:pt x="1169" y="4470"/>
                          </a:lnTo>
                          <a:cubicBezTo>
                            <a:pt x="1053" y="4470"/>
                            <a:pt x="955" y="4568"/>
                            <a:pt x="955" y="4693"/>
                          </a:cubicBezTo>
                          <a:lnTo>
                            <a:pt x="955" y="4881"/>
                          </a:lnTo>
                          <a:lnTo>
                            <a:pt x="72" y="4881"/>
                          </a:lnTo>
                          <a:cubicBezTo>
                            <a:pt x="72" y="4827"/>
                            <a:pt x="81" y="4782"/>
                            <a:pt x="81" y="4738"/>
                          </a:cubicBezTo>
                          <a:cubicBezTo>
                            <a:pt x="90" y="4675"/>
                            <a:pt x="108" y="4613"/>
                            <a:pt x="125" y="4551"/>
                          </a:cubicBezTo>
                          <a:lnTo>
                            <a:pt x="339" y="4551"/>
                          </a:lnTo>
                          <a:lnTo>
                            <a:pt x="411" y="4675"/>
                          </a:lnTo>
                          <a:lnTo>
                            <a:pt x="955" y="4675"/>
                          </a:lnTo>
                          <a:lnTo>
                            <a:pt x="955" y="4658"/>
                          </a:lnTo>
                          <a:lnTo>
                            <a:pt x="429" y="4658"/>
                          </a:lnTo>
                          <a:lnTo>
                            <a:pt x="348" y="4533"/>
                          </a:lnTo>
                          <a:lnTo>
                            <a:pt x="134" y="4533"/>
                          </a:lnTo>
                          <a:cubicBezTo>
                            <a:pt x="206" y="4256"/>
                            <a:pt x="331" y="3917"/>
                            <a:pt x="482" y="3605"/>
                          </a:cubicBezTo>
                          <a:lnTo>
                            <a:pt x="812" y="3908"/>
                          </a:lnTo>
                          <a:lnTo>
                            <a:pt x="812" y="4113"/>
                          </a:lnTo>
                          <a:cubicBezTo>
                            <a:pt x="786" y="4122"/>
                            <a:pt x="768" y="4140"/>
                            <a:pt x="768" y="4167"/>
                          </a:cubicBezTo>
                          <a:cubicBezTo>
                            <a:pt x="768" y="4194"/>
                            <a:pt x="794" y="4220"/>
                            <a:pt x="821" y="4220"/>
                          </a:cubicBezTo>
                          <a:cubicBezTo>
                            <a:pt x="857" y="4220"/>
                            <a:pt x="875" y="4194"/>
                            <a:pt x="875" y="4167"/>
                          </a:cubicBezTo>
                          <a:cubicBezTo>
                            <a:pt x="875" y="4140"/>
                            <a:pt x="857" y="4122"/>
                            <a:pt x="830" y="4113"/>
                          </a:cubicBezTo>
                          <a:lnTo>
                            <a:pt x="830" y="3899"/>
                          </a:lnTo>
                          <a:lnTo>
                            <a:pt x="491" y="3596"/>
                          </a:lnTo>
                          <a:cubicBezTo>
                            <a:pt x="518" y="3534"/>
                            <a:pt x="545" y="3471"/>
                            <a:pt x="580" y="3418"/>
                          </a:cubicBezTo>
                          <a:lnTo>
                            <a:pt x="1142" y="3935"/>
                          </a:lnTo>
                          <a:lnTo>
                            <a:pt x="1142" y="4470"/>
                          </a:lnTo>
                          <a:lnTo>
                            <a:pt x="1169" y="4470"/>
                          </a:lnTo>
                          <a:lnTo>
                            <a:pt x="1169" y="3926"/>
                          </a:lnTo>
                          <a:lnTo>
                            <a:pt x="589" y="3400"/>
                          </a:lnTo>
                          <a:cubicBezTo>
                            <a:pt x="652" y="3275"/>
                            <a:pt x="714" y="3168"/>
                            <a:pt x="777" y="3070"/>
                          </a:cubicBezTo>
                          <a:close/>
                          <a:moveTo>
                            <a:pt x="4184" y="2053"/>
                          </a:moveTo>
                          <a:lnTo>
                            <a:pt x="4184" y="2802"/>
                          </a:lnTo>
                          <a:lnTo>
                            <a:pt x="3328" y="3650"/>
                          </a:lnTo>
                          <a:lnTo>
                            <a:pt x="3328" y="4542"/>
                          </a:lnTo>
                          <a:lnTo>
                            <a:pt x="3685" y="4890"/>
                          </a:lnTo>
                          <a:lnTo>
                            <a:pt x="3694" y="4898"/>
                          </a:lnTo>
                          <a:lnTo>
                            <a:pt x="4140" y="4898"/>
                          </a:lnTo>
                          <a:lnTo>
                            <a:pt x="4140" y="4881"/>
                          </a:lnTo>
                          <a:lnTo>
                            <a:pt x="3703" y="4881"/>
                          </a:lnTo>
                          <a:lnTo>
                            <a:pt x="3346" y="4533"/>
                          </a:lnTo>
                          <a:lnTo>
                            <a:pt x="3346" y="3658"/>
                          </a:lnTo>
                          <a:lnTo>
                            <a:pt x="4202" y="2811"/>
                          </a:lnTo>
                          <a:lnTo>
                            <a:pt x="4202" y="2053"/>
                          </a:lnTo>
                          <a:close/>
                          <a:moveTo>
                            <a:pt x="955" y="4898"/>
                          </a:moveTo>
                          <a:lnTo>
                            <a:pt x="955" y="5130"/>
                          </a:lnTo>
                          <a:lnTo>
                            <a:pt x="54" y="5130"/>
                          </a:lnTo>
                          <a:cubicBezTo>
                            <a:pt x="54" y="5050"/>
                            <a:pt x="63" y="4970"/>
                            <a:pt x="63" y="4898"/>
                          </a:cubicBezTo>
                          <a:close/>
                          <a:moveTo>
                            <a:pt x="955" y="5148"/>
                          </a:moveTo>
                          <a:lnTo>
                            <a:pt x="955" y="5362"/>
                          </a:lnTo>
                          <a:lnTo>
                            <a:pt x="393" y="5362"/>
                          </a:lnTo>
                          <a:lnTo>
                            <a:pt x="286" y="5478"/>
                          </a:lnTo>
                          <a:lnTo>
                            <a:pt x="54" y="5478"/>
                          </a:lnTo>
                          <a:cubicBezTo>
                            <a:pt x="54" y="5371"/>
                            <a:pt x="54" y="5255"/>
                            <a:pt x="54" y="5148"/>
                          </a:cubicBezTo>
                          <a:close/>
                          <a:moveTo>
                            <a:pt x="955" y="5371"/>
                          </a:moveTo>
                          <a:cubicBezTo>
                            <a:pt x="964" y="5487"/>
                            <a:pt x="1053" y="5576"/>
                            <a:pt x="1169" y="5576"/>
                          </a:cubicBezTo>
                          <a:lnTo>
                            <a:pt x="1365" y="5576"/>
                          </a:lnTo>
                          <a:lnTo>
                            <a:pt x="1365" y="5960"/>
                          </a:lnTo>
                          <a:lnTo>
                            <a:pt x="919" y="6397"/>
                          </a:lnTo>
                          <a:lnTo>
                            <a:pt x="224" y="6397"/>
                          </a:lnTo>
                          <a:lnTo>
                            <a:pt x="224" y="6406"/>
                          </a:lnTo>
                          <a:cubicBezTo>
                            <a:pt x="197" y="6335"/>
                            <a:pt x="179" y="6272"/>
                            <a:pt x="152" y="6210"/>
                          </a:cubicBezTo>
                          <a:lnTo>
                            <a:pt x="893" y="6210"/>
                          </a:lnTo>
                          <a:lnTo>
                            <a:pt x="1142" y="5933"/>
                          </a:lnTo>
                          <a:lnTo>
                            <a:pt x="1142" y="5576"/>
                          </a:lnTo>
                          <a:lnTo>
                            <a:pt x="1125" y="5576"/>
                          </a:lnTo>
                          <a:lnTo>
                            <a:pt x="1125" y="5924"/>
                          </a:lnTo>
                          <a:lnTo>
                            <a:pt x="884" y="6192"/>
                          </a:lnTo>
                          <a:lnTo>
                            <a:pt x="152" y="6192"/>
                          </a:lnTo>
                          <a:cubicBezTo>
                            <a:pt x="143" y="6156"/>
                            <a:pt x="125" y="6121"/>
                            <a:pt x="116" y="6085"/>
                          </a:cubicBezTo>
                          <a:lnTo>
                            <a:pt x="687" y="6085"/>
                          </a:lnTo>
                          <a:lnTo>
                            <a:pt x="794" y="5978"/>
                          </a:lnTo>
                          <a:cubicBezTo>
                            <a:pt x="803" y="5982"/>
                            <a:pt x="812" y="5985"/>
                            <a:pt x="821" y="5985"/>
                          </a:cubicBezTo>
                          <a:cubicBezTo>
                            <a:pt x="830" y="5985"/>
                            <a:pt x="839" y="5982"/>
                            <a:pt x="848" y="5978"/>
                          </a:cubicBezTo>
                          <a:cubicBezTo>
                            <a:pt x="875" y="5969"/>
                            <a:pt x="884" y="5933"/>
                            <a:pt x="875" y="5907"/>
                          </a:cubicBezTo>
                          <a:cubicBezTo>
                            <a:pt x="863" y="5889"/>
                            <a:pt x="848" y="5879"/>
                            <a:pt x="831" y="5879"/>
                          </a:cubicBezTo>
                          <a:cubicBezTo>
                            <a:pt x="822" y="5879"/>
                            <a:pt x="813" y="5882"/>
                            <a:pt x="803" y="5889"/>
                          </a:cubicBezTo>
                          <a:cubicBezTo>
                            <a:pt x="777" y="5898"/>
                            <a:pt x="768" y="5933"/>
                            <a:pt x="777" y="5960"/>
                          </a:cubicBezTo>
                          <a:cubicBezTo>
                            <a:pt x="777" y="5960"/>
                            <a:pt x="777" y="5960"/>
                            <a:pt x="786" y="5969"/>
                          </a:cubicBezTo>
                          <a:lnTo>
                            <a:pt x="678" y="6067"/>
                          </a:lnTo>
                          <a:lnTo>
                            <a:pt x="116" y="6067"/>
                          </a:lnTo>
                          <a:cubicBezTo>
                            <a:pt x="108" y="6049"/>
                            <a:pt x="108" y="6022"/>
                            <a:pt x="99" y="6005"/>
                          </a:cubicBezTo>
                          <a:cubicBezTo>
                            <a:pt x="99" y="5978"/>
                            <a:pt x="90" y="5960"/>
                            <a:pt x="90" y="5942"/>
                          </a:cubicBezTo>
                          <a:lnTo>
                            <a:pt x="473" y="5942"/>
                          </a:lnTo>
                          <a:lnTo>
                            <a:pt x="554" y="5871"/>
                          </a:lnTo>
                          <a:cubicBezTo>
                            <a:pt x="566" y="5877"/>
                            <a:pt x="583" y="5883"/>
                            <a:pt x="599" y="5883"/>
                          </a:cubicBezTo>
                          <a:cubicBezTo>
                            <a:pt x="605" y="5883"/>
                            <a:pt x="611" y="5882"/>
                            <a:pt x="616" y="5880"/>
                          </a:cubicBezTo>
                          <a:cubicBezTo>
                            <a:pt x="643" y="5862"/>
                            <a:pt x="652" y="5835"/>
                            <a:pt x="643" y="5808"/>
                          </a:cubicBezTo>
                          <a:cubicBezTo>
                            <a:pt x="630" y="5789"/>
                            <a:pt x="612" y="5774"/>
                            <a:pt x="594" y="5774"/>
                          </a:cubicBezTo>
                          <a:cubicBezTo>
                            <a:pt x="586" y="5774"/>
                            <a:pt x="579" y="5777"/>
                            <a:pt x="571" y="5782"/>
                          </a:cubicBezTo>
                          <a:cubicBezTo>
                            <a:pt x="545" y="5791"/>
                            <a:pt x="527" y="5826"/>
                            <a:pt x="545" y="5853"/>
                          </a:cubicBezTo>
                          <a:lnTo>
                            <a:pt x="464" y="5924"/>
                          </a:lnTo>
                          <a:lnTo>
                            <a:pt x="90" y="5924"/>
                          </a:lnTo>
                          <a:cubicBezTo>
                            <a:pt x="81" y="5898"/>
                            <a:pt x="81" y="5862"/>
                            <a:pt x="72" y="5835"/>
                          </a:cubicBezTo>
                          <a:lnTo>
                            <a:pt x="366" y="5835"/>
                          </a:lnTo>
                          <a:lnTo>
                            <a:pt x="447" y="5746"/>
                          </a:lnTo>
                          <a:cubicBezTo>
                            <a:pt x="455" y="5750"/>
                            <a:pt x="464" y="5753"/>
                            <a:pt x="474" y="5753"/>
                          </a:cubicBezTo>
                          <a:cubicBezTo>
                            <a:pt x="484" y="5753"/>
                            <a:pt x="496" y="5750"/>
                            <a:pt x="509" y="5746"/>
                          </a:cubicBezTo>
                          <a:cubicBezTo>
                            <a:pt x="527" y="5737"/>
                            <a:pt x="545" y="5701"/>
                            <a:pt x="527" y="5675"/>
                          </a:cubicBezTo>
                          <a:cubicBezTo>
                            <a:pt x="520" y="5655"/>
                            <a:pt x="498" y="5644"/>
                            <a:pt x="477" y="5644"/>
                          </a:cubicBezTo>
                          <a:cubicBezTo>
                            <a:pt x="469" y="5644"/>
                            <a:pt x="462" y="5646"/>
                            <a:pt x="455" y="5648"/>
                          </a:cubicBezTo>
                          <a:cubicBezTo>
                            <a:pt x="429" y="5666"/>
                            <a:pt x="420" y="5692"/>
                            <a:pt x="429" y="5719"/>
                          </a:cubicBezTo>
                          <a:cubicBezTo>
                            <a:pt x="438" y="5728"/>
                            <a:pt x="438" y="5728"/>
                            <a:pt x="438" y="5728"/>
                          </a:cubicBezTo>
                          <a:lnTo>
                            <a:pt x="357" y="5817"/>
                          </a:lnTo>
                          <a:lnTo>
                            <a:pt x="72" y="5817"/>
                          </a:lnTo>
                          <a:cubicBezTo>
                            <a:pt x="72" y="5773"/>
                            <a:pt x="63" y="5737"/>
                            <a:pt x="63" y="5692"/>
                          </a:cubicBezTo>
                          <a:lnTo>
                            <a:pt x="241" y="5692"/>
                          </a:lnTo>
                          <a:lnTo>
                            <a:pt x="322" y="5621"/>
                          </a:lnTo>
                          <a:cubicBezTo>
                            <a:pt x="332" y="5632"/>
                            <a:pt x="343" y="5636"/>
                            <a:pt x="353" y="5636"/>
                          </a:cubicBezTo>
                          <a:cubicBezTo>
                            <a:pt x="360" y="5636"/>
                            <a:pt x="368" y="5634"/>
                            <a:pt x="375" y="5630"/>
                          </a:cubicBezTo>
                          <a:cubicBezTo>
                            <a:pt x="402" y="5621"/>
                            <a:pt x="420" y="5585"/>
                            <a:pt x="402" y="5559"/>
                          </a:cubicBezTo>
                          <a:cubicBezTo>
                            <a:pt x="395" y="5539"/>
                            <a:pt x="374" y="5528"/>
                            <a:pt x="352" y="5528"/>
                          </a:cubicBezTo>
                          <a:cubicBezTo>
                            <a:pt x="345" y="5528"/>
                            <a:pt x="337" y="5530"/>
                            <a:pt x="331" y="5532"/>
                          </a:cubicBezTo>
                          <a:cubicBezTo>
                            <a:pt x="304" y="5550"/>
                            <a:pt x="295" y="5585"/>
                            <a:pt x="304" y="5603"/>
                          </a:cubicBezTo>
                          <a:cubicBezTo>
                            <a:pt x="304" y="5612"/>
                            <a:pt x="313" y="5612"/>
                            <a:pt x="313" y="5612"/>
                          </a:cubicBezTo>
                          <a:lnTo>
                            <a:pt x="241" y="5675"/>
                          </a:lnTo>
                          <a:lnTo>
                            <a:pt x="63" y="5675"/>
                          </a:lnTo>
                          <a:cubicBezTo>
                            <a:pt x="63" y="5621"/>
                            <a:pt x="54" y="5559"/>
                            <a:pt x="54" y="5496"/>
                          </a:cubicBezTo>
                          <a:lnTo>
                            <a:pt x="295" y="5496"/>
                          </a:lnTo>
                          <a:lnTo>
                            <a:pt x="402" y="5380"/>
                          </a:lnTo>
                          <a:lnTo>
                            <a:pt x="955" y="5380"/>
                          </a:lnTo>
                          <a:lnTo>
                            <a:pt x="955" y="5371"/>
                          </a:lnTo>
                          <a:close/>
                          <a:moveTo>
                            <a:pt x="1606" y="5576"/>
                          </a:moveTo>
                          <a:lnTo>
                            <a:pt x="1606" y="5924"/>
                          </a:lnTo>
                          <a:lnTo>
                            <a:pt x="946" y="6620"/>
                          </a:lnTo>
                          <a:lnTo>
                            <a:pt x="304" y="6620"/>
                          </a:lnTo>
                          <a:cubicBezTo>
                            <a:pt x="277" y="6558"/>
                            <a:pt x="250" y="6486"/>
                            <a:pt x="232" y="6415"/>
                          </a:cubicBezTo>
                          <a:lnTo>
                            <a:pt x="928" y="6415"/>
                          </a:lnTo>
                          <a:lnTo>
                            <a:pt x="1383" y="5969"/>
                          </a:lnTo>
                          <a:lnTo>
                            <a:pt x="1383" y="5576"/>
                          </a:lnTo>
                          <a:close/>
                          <a:moveTo>
                            <a:pt x="1829" y="5576"/>
                          </a:moveTo>
                          <a:lnTo>
                            <a:pt x="1838" y="5951"/>
                          </a:lnTo>
                          <a:lnTo>
                            <a:pt x="946" y="6861"/>
                          </a:lnTo>
                          <a:lnTo>
                            <a:pt x="393" y="6861"/>
                          </a:lnTo>
                          <a:cubicBezTo>
                            <a:pt x="366" y="6790"/>
                            <a:pt x="339" y="6709"/>
                            <a:pt x="313" y="6638"/>
                          </a:cubicBezTo>
                          <a:lnTo>
                            <a:pt x="955" y="6638"/>
                          </a:lnTo>
                          <a:lnTo>
                            <a:pt x="1624" y="5933"/>
                          </a:lnTo>
                          <a:lnTo>
                            <a:pt x="1624" y="5576"/>
                          </a:lnTo>
                          <a:close/>
                          <a:moveTo>
                            <a:pt x="759" y="8262"/>
                          </a:moveTo>
                          <a:lnTo>
                            <a:pt x="946" y="8395"/>
                          </a:lnTo>
                          <a:lnTo>
                            <a:pt x="1348" y="8395"/>
                          </a:lnTo>
                          <a:cubicBezTo>
                            <a:pt x="1348" y="8404"/>
                            <a:pt x="1348" y="8404"/>
                            <a:pt x="1348" y="8413"/>
                          </a:cubicBezTo>
                          <a:lnTo>
                            <a:pt x="1348" y="8503"/>
                          </a:lnTo>
                          <a:lnTo>
                            <a:pt x="955" y="8503"/>
                          </a:lnTo>
                          <a:lnTo>
                            <a:pt x="768" y="8378"/>
                          </a:lnTo>
                          <a:lnTo>
                            <a:pt x="455" y="8378"/>
                          </a:lnTo>
                          <a:cubicBezTo>
                            <a:pt x="464" y="8342"/>
                            <a:pt x="464" y="8297"/>
                            <a:pt x="473" y="8262"/>
                          </a:cubicBezTo>
                          <a:close/>
                          <a:moveTo>
                            <a:pt x="759" y="8395"/>
                          </a:moveTo>
                          <a:lnTo>
                            <a:pt x="946" y="8520"/>
                          </a:lnTo>
                          <a:lnTo>
                            <a:pt x="1348" y="8520"/>
                          </a:lnTo>
                          <a:lnTo>
                            <a:pt x="1348" y="8592"/>
                          </a:lnTo>
                          <a:lnTo>
                            <a:pt x="919" y="8592"/>
                          </a:lnTo>
                          <a:lnTo>
                            <a:pt x="794" y="8717"/>
                          </a:lnTo>
                          <a:lnTo>
                            <a:pt x="447" y="8717"/>
                          </a:lnTo>
                          <a:cubicBezTo>
                            <a:pt x="447" y="8619"/>
                            <a:pt x="447" y="8511"/>
                            <a:pt x="455" y="8395"/>
                          </a:cubicBezTo>
                          <a:close/>
                          <a:moveTo>
                            <a:pt x="1348" y="8610"/>
                          </a:moveTo>
                          <a:lnTo>
                            <a:pt x="1348" y="8690"/>
                          </a:lnTo>
                          <a:lnTo>
                            <a:pt x="946" y="8690"/>
                          </a:lnTo>
                          <a:lnTo>
                            <a:pt x="794" y="8824"/>
                          </a:lnTo>
                          <a:lnTo>
                            <a:pt x="455" y="8824"/>
                          </a:lnTo>
                          <a:cubicBezTo>
                            <a:pt x="455" y="8797"/>
                            <a:pt x="455" y="8761"/>
                            <a:pt x="447" y="8734"/>
                          </a:cubicBezTo>
                          <a:lnTo>
                            <a:pt x="803" y="8734"/>
                          </a:lnTo>
                          <a:lnTo>
                            <a:pt x="928" y="8610"/>
                          </a:lnTo>
                          <a:close/>
                          <a:moveTo>
                            <a:pt x="4970" y="8181"/>
                          </a:moveTo>
                          <a:lnTo>
                            <a:pt x="4970" y="8315"/>
                          </a:lnTo>
                          <a:lnTo>
                            <a:pt x="4675" y="8315"/>
                          </a:lnTo>
                          <a:lnTo>
                            <a:pt x="4309" y="8699"/>
                          </a:lnTo>
                          <a:lnTo>
                            <a:pt x="4309" y="9002"/>
                          </a:lnTo>
                          <a:lnTo>
                            <a:pt x="4149" y="9002"/>
                          </a:lnTo>
                          <a:lnTo>
                            <a:pt x="4149" y="8699"/>
                          </a:lnTo>
                          <a:lnTo>
                            <a:pt x="4684" y="8181"/>
                          </a:lnTo>
                          <a:close/>
                          <a:moveTo>
                            <a:pt x="4970" y="8333"/>
                          </a:moveTo>
                          <a:lnTo>
                            <a:pt x="4970" y="8529"/>
                          </a:lnTo>
                          <a:lnTo>
                            <a:pt x="4684" y="8529"/>
                          </a:lnTo>
                          <a:lnTo>
                            <a:pt x="4425" y="8761"/>
                          </a:lnTo>
                          <a:lnTo>
                            <a:pt x="4425" y="9002"/>
                          </a:lnTo>
                          <a:lnTo>
                            <a:pt x="4327" y="9002"/>
                          </a:lnTo>
                          <a:lnTo>
                            <a:pt x="4327" y="8699"/>
                          </a:lnTo>
                          <a:lnTo>
                            <a:pt x="4684" y="8333"/>
                          </a:lnTo>
                          <a:close/>
                          <a:moveTo>
                            <a:pt x="3506" y="1821"/>
                          </a:moveTo>
                          <a:lnTo>
                            <a:pt x="3506" y="1901"/>
                          </a:lnTo>
                          <a:cubicBezTo>
                            <a:pt x="3506" y="1972"/>
                            <a:pt x="3551" y="2035"/>
                            <a:pt x="3622" y="2053"/>
                          </a:cubicBezTo>
                          <a:cubicBezTo>
                            <a:pt x="3631" y="2053"/>
                            <a:pt x="3649" y="2062"/>
                            <a:pt x="3658" y="2062"/>
                          </a:cubicBezTo>
                          <a:lnTo>
                            <a:pt x="3756" y="2062"/>
                          </a:lnTo>
                          <a:lnTo>
                            <a:pt x="3756" y="2802"/>
                          </a:lnTo>
                          <a:lnTo>
                            <a:pt x="2721" y="3846"/>
                          </a:lnTo>
                          <a:lnTo>
                            <a:pt x="1990" y="3846"/>
                          </a:lnTo>
                          <a:lnTo>
                            <a:pt x="1856" y="3971"/>
                          </a:lnTo>
                          <a:lnTo>
                            <a:pt x="1856" y="4470"/>
                          </a:lnTo>
                          <a:lnTo>
                            <a:pt x="1874" y="4470"/>
                          </a:lnTo>
                          <a:lnTo>
                            <a:pt x="1874" y="3980"/>
                          </a:lnTo>
                          <a:lnTo>
                            <a:pt x="1999" y="3864"/>
                          </a:lnTo>
                          <a:lnTo>
                            <a:pt x="2730" y="3864"/>
                          </a:lnTo>
                          <a:lnTo>
                            <a:pt x="3774" y="2811"/>
                          </a:lnTo>
                          <a:lnTo>
                            <a:pt x="3774" y="2062"/>
                          </a:lnTo>
                          <a:lnTo>
                            <a:pt x="3890" y="2062"/>
                          </a:lnTo>
                          <a:lnTo>
                            <a:pt x="3890" y="2802"/>
                          </a:lnTo>
                          <a:lnTo>
                            <a:pt x="3043" y="3641"/>
                          </a:lnTo>
                          <a:lnTo>
                            <a:pt x="3043" y="3650"/>
                          </a:lnTo>
                          <a:lnTo>
                            <a:pt x="3043" y="4925"/>
                          </a:lnTo>
                          <a:lnTo>
                            <a:pt x="3399" y="5300"/>
                          </a:lnTo>
                          <a:lnTo>
                            <a:pt x="4140" y="5300"/>
                          </a:lnTo>
                          <a:lnTo>
                            <a:pt x="4140" y="5282"/>
                          </a:lnTo>
                          <a:lnTo>
                            <a:pt x="3417" y="5282"/>
                          </a:lnTo>
                          <a:lnTo>
                            <a:pt x="3060" y="4916"/>
                          </a:lnTo>
                          <a:lnTo>
                            <a:pt x="3060" y="3658"/>
                          </a:lnTo>
                          <a:lnTo>
                            <a:pt x="3908" y="2820"/>
                          </a:lnTo>
                          <a:lnTo>
                            <a:pt x="3908" y="2811"/>
                          </a:lnTo>
                          <a:lnTo>
                            <a:pt x="3908" y="2062"/>
                          </a:lnTo>
                          <a:lnTo>
                            <a:pt x="4024" y="2062"/>
                          </a:lnTo>
                          <a:lnTo>
                            <a:pt x="4024" y="2793"/>
                          </a:lnTo>
                          <a:lnTo>
                            <a:pt x="3176" y="3650"/>
                          </a:lnTo>
                          <a:lnTo>
                            <a:pt x="3176" y="4756"/>
                          </a:lnTo>
                          <a:lnTo>
                            <a:pt x="3542" y="5095"/>
                          </a:lnTo>
                          <a:lnTo>
                            <a:pt x="4140" y="5095"/>
                          </a:lnTo>
                          <a:lnTo>
                            <a:pt x="4140" y="5077"/>
                          </a:lnTo>
                          <a:lnTo>
                            <a:pt x="3551" y="5077"/>
                          </a:lnTo>
                          <a:lnTo>
                            <a:pt x="3194" y="4747"/>
                          </a:lnTo>
                          <a:lnTo>
                            <a:pt x="3194" y="3658"/>
                          </a:lnTo>
                          <a:lnTo>
                            <a:pt x="4042" y="2802"/>
                          </a:lnTo>
                          <a:lnTo>
                            <a:pt x="4042" y="2062"/>
                          </a:lnTo>
                          <a:lnTo>
                            <a:pt x="4149" y="2062"/>
                          </a:lnTo>
                          <a:cubicBezTo>
                            <a:pt x="4158" y="2062"/>
                            <a:pt x="4176" y="2053"/>
                            <a:pt x="4184" y="2053"/>
                          </a:cubicBezTo>
                          <a:cubicBezTo>
                            <a:pt x="4256" y="2035"/>
                            <a:pt x="4300" y="1972"/>
                            <a:pt x="4300" y="1901"/>
                          </a:cubicBezTo>
                          <a:lnTo>
                            <a:pt x="4300" y="1856"/>
                          </a:lnTo>
                          <a:lnTo>
                            <a:pt x="4613" y="1856"/>
                          </a:lnTo>
                          <a:lnTo>
                            <a:pt x="4720" y="1946"/>
                          </a:lnTo>
                          <a:lnTo>
                            <a:pt x="4970" y="1946"/>
                          </a:lnTo>
                          <a:lnTo>
                            <a:pt x="4970" y="3168"/>
                          </a:lnTo>
                          <a:lnTo>
                            <a:pt x="4488" y="3168"/>
                          </a:lnTo>
                          <a:lnTo>
                            <a:pt x="4051" y="3578"/>
                          </a:lnTo>
                          <a:cubicBezTo>
                            <a:pt x="4042" y="3569"/>
                            <a:pt x="4033" y="3560"/>
                            <a:pt x="4015" y="3560"/>
                          </a:cubicBezTo>
                          <a:cubicBezTo>
                            <a:pt x="3988" y="3560"/>
                            <a:pt x="3961" y="3587"/>
                            <a:pt x="3961" y="3614"/>
                          </a:cubicBezTo>
                          <a:cubicBezTo>
                            <a:pt x="3961" y="3650"/>
                            <a:pt x="3988" y="3667"/>
                            <a:pt x="4015" y="3667"/>
                          </a:cubicBezTo>
                          <a:cubicBezTo>
                            <a:pt x="4051" y="3667"/>
                            <a:pt x="4068" y="3650"/>
                            <a:pt x="4068" y="3614"/>
                          </a:cubicBezTo>
                          <a:cubicBezTo>
                            <a:pt x="4068" y="3605"/>
                            <a:pt x="4068" y="3596"/>
                            <a:pt x="4060" y="3587"/>
                          </a:cubicBezTo>
                          <a:lnTo>
                            <a:pt x="4488" y="3186"/>
                          </a:lnTo>
                          <a:lnTo>
                            <a:pt x="4970" y="3186"/>
                          </a:lnTo>
                          <a:lnTo>
                            <a:pt x="4970" y="3337"/>
                          </a:lnTo>
                          <a:lnTo>
                            <a:pt x="4550" y="3337"/>
                          </a:lnTo>
                          <a:lnTo>
                            <a:pt x="4292" y="3569"/>
                          </a:lnTo>
                          <a:cubicBezTo>
                            <a:pt x="4283" y="3569"/>
                            <a:pt x="4274" y="3560"/>
                            <a:pt x="4256" y="3560"/>
                          </a:cubicBezTo>
                          <a:cubicBezTo>
                            <a:pt x="4229" y="3560"/>
                            <a:pt x="4202" y="3587"/>
                            <a:pt x="4202" y="3614"/>
                          </a:cubicBezTo>
                          <a:cubicBezTo>
                            <a:pt x="4202" y="3650"/>
                            <a:pt x="4229" y="3667"/>
                            <a:pt x="4256" y="3667"/>
                          </a:cubicBezTo>
                          <a:cubicBezTo>
                            <a:pt x="4292" y="3667"/>
                            <a:pt x="4309" y="3650"/>
                            <a:pt x="4309" y="3614"/>
                          </a:cubicBezTo>
                          <a:cubicBezTo>
                            <a:pt x="4309" y="3605"/>
                            <a:pt x="4309" y="3596"/>
                            <a:pt x="4300" y="3587"/>
                          </a:cubicBezTo>
                          <a:lnTo>
                            <a:pt x="4559" y="3355"/>
                          </a:lnTo>
                          <a:lnTo>
                            <a:pt x="4970" y="3355"/>
                          </a:lnTo>
                          <a:lnTo>
                            <a:pt x="4970" y="3435"/>
                          </a:lnTo>
                          <a:lnTo>
                            <a:pt x="4684" y="3435"/>
                          </a:lnTo>
                          <a:lnTo>
                            <a:pt x="4523" y="3569"/>
                          </a:lnTo>
                          <a:cubicBezTo>
                            <a:pt x="4523" y="3569"/>
                            <a:pt x="4515" y="3560"/>
                            <a:pt x="4506" y="3560"/>
                          </a:cubicBezTo>
                          <a:cubicBezTo>
                            <a:pt x="4470" y="3560"/>
                            <a:pt x="4452" y="3587"/>
                            <a:pt x="4452" y="3614"/>
                          </a:cubicBezTo>
                          <a:cubicBezTo>
                            <a:pt x="4452" y="3650"/>
                            <a:pt x="4470" y="3667"/>
                            <a:pt x="4506" y="3667"/>
                          </a:cubicBezTo>
                          <a:cubicBezTo>
                            <a:pt x="4532" y="3667"/>
                            <a:pt x="4559" y="3650"/>
                            <a:pt x="4559" y="3614"/>
                          </a:cubicBezTo>
                          <a:cubicBezTo>
                            <a:pt x="4559" y="3605"/>
                            <a:pt x="4550" y="3587"/>
                            <a:pt x="4541" y="3578"/>
                          </a:cubicBezTo>
                          <a:lnTo>
                            <a:pt x="4693" y="3453"/>
                          </a:lnTo>
                          <a:lnTo>
                            <a:pt x="4970" y="3453"/>
                          </a:lnTo>
                          <a:lnTo>
                            <a:pt x="4970" y="4104"/>
                          </a:lnTo>
                          <a:lnTo>
                            <a:pt x="4399" y="4104"/>
                          </a:lnTo>
                          <a:lnTo>
                            <a:pt x="4247" y="3944"/>
                          </a:lnTo>
                          <a:cubicBezTo>
                            <a:pt x="4256" y="3935"/>
                            <a:pt x="4256" y="3926"/>
                            <a:pt x="4256" y="3917"/>
                          </a:cubicBezTo>
                          <a:cubicBezTo>
                            <a:pt x="4256" y="3881"/>
                            <a:pt x="4238" y="3864"/>
                            <a:pt x="4202" y="3864"/>
                          </a:cubicBezTo>
                          <a:cubicBezTo>
                            <a:pt x="4176" y="3864"/>
                            <a:pt x="4149" y="3881"/>
                            <a:pt x="4149" y="3917"/>
                          </a:cubicBezTo>
                          <a:cubicBezTo>
                            <a:pt x="4149" y="3944"/>
                            <a:pt x="4176" y="3971"/>
                            <a:pt x="4202" y="3971"/>
                          </a:cubicBezTo>
                          <a:cubicBezTo>
                            <a:pt x="4220" y="3971"/>
                            <a:pt x="4229" y="3962"/>
                            <a:pt x="4238" y="3962"/>
                          </a:cubicBezTo>
                          <a:lnTo>
                            <a:pt x="4390" y="4122"/>
                          </a:lnTo>
                          <a:lnTo>
                            <a:pt x="4970" y="4122"/>
                          </a:lnTo>
                          <a:lnTo>
                            <a:pt x="4970" y="4238"/>
                          </a:lnTo>
                          <a:lnTo>
                            <a:pt x="4300" y="4238"/>
                          </a:lnTo>
                          <a:lnTo>
                            <a:pt x="4024" y="3953"/>
                          </a:lnTo>
                          <a:cubicBezTo>
                            <a:pt x="4033" y="3944"/>
                            <a:pt x="4033" y="3926"/>
                            <a:pt x="4033" y="3917"/>
                          </a:cubicBezTo>
                          <a:cubicBezTo>
                            <a:pt x="4033" y="3881"/>
                            <a:pt x="4015" y="3864"/>
                            <a:pt x="3979" y="3864"/>
                          </a:cubicBezTo>
                          <a:cubicBezTo>
                            <a:pt x="3953" y="3864"/>
                            <a:pt x="3926" y="3881"/>
                            <a:pt x="3926" y="3917"/>
                          </a:cubicBezTo>
                          <a:cubicBezTo>
                            <a:pt x="3926" y="3944"/>
                            <a:pt x="3953" y="3971"/>
                            <a:pt x="3979" y="3971"/>
                          </a:cubicBezTo>
                          <a:cubicBezTo>
                            <a:pt x="3988" y="3971"/>
                            <a:pt x="3997" y="3962"/>
                            <a:pt x="4006" y="3962"/>
                          </a:cubicBezTo>
                          <a:lnTo>
                            <a:pt x="4292" y="4256"/>
                          </a:lnTo>
                          <a:lnTo>
                            <a:pt x="4970" y="4256"/>
                          </a:lnTo>
                          <a:lnTo>
                            <a:pt x="4970" y="4354"/>
                          </a:lnTo>
                          <a:lnTo>
                            <a:pt x="4211" y="4354"/>
                          </a:lnTo>
                          <a:lnTo>
                            <a:pt x="3810" y="3944"/>
                          </a:lnTo>
                          <a:cubicBezTo>
                            <a:pt x="3819" y="3935"/>
                            <a:pt x="3819" y="3926"/>
                            <a:pt x="3819" y="3917"/>
                          </a:cubicBezTo>
                          <a:cubicBezTo>
                            <a:pt x="3819" y="3881"/>
                            <a:pt x="3801" y="3864"/>
                            <a:pt x="3765" y="3864"/>
                          </a:cubicBezTo>
                          <a:cubicBezTo>
                            <a:pt x="3738" y="3864"/>
                            <a:pt x="3712" y="3881"/>
                            <a:pt x="3712" y="3917"/>
                          </a:cubicBezTo>
                          <a:cubicBezTo>
                            <a:pt x="3712" y="3944"/>
                            <a:pt x="3738" y="3971"/>
                            <a:pt x="3765" y="3971"/>
                          </a:cubicBezTo>
                          <a:cubicBezTo>
                            <a:pt x="3783" y="3971"/>
                            <a:pt x="3792" y="3962"/>
                            <a:pt x="3801" y="3962"/>
                          </a:cubicBezTo>
                          <a:lnTo>
                            <a:pt x="4202" y="4372"/>
                          </a:lnTo>
                          <a:lnTo>
                            <a:pt x="4970" y="4372"/>
                          </a:lnTo>
                          <a:lnTo>
                            <a:pt x="4970" y="8164"/>
                          </a:lnTo>
                          <a:lnTo>
                            <a:pt x="4675" y="8164"/>
                          </a:lnTo>
                          <a:lnTo>
                            <a:pt x="4131" y="8690"/>
                          </a:lnTo>
                          <a:lnTo>
                            <a:pt x="4131" y="8699"/>
                          </a:lnTo>
                          <a:lnTo>
                            <a:pt x="4131" y="9002"/>
                          </a:lnTo>
                          <a:lnTo>
                            <a:pt x="3997" y="9002"/>
                          </a:lnTo>
                          <a:lnTo>
                            <a:pt x="3997" y="8199"/>
                          </a:lnTo>
                          <a:lnTo>
                            <a:pt x="4773" y="7441"/>
                          </a:lnTo>
                          <a:lnTo>
                            <a:pt x="4773" y="7120"/>
                          </a:lnTo>
                          <a:lnTo>
                            <a:pt x="4791" y="7120"/>
                          </a:lnTo>
                          <a:cubicBezTo>
                            <a:pt x="4818" y="7102"/>
                            <a:pt x="4827" y="7075"/>
                            <a:pt x="4818" y="7048"/>
                          </a:cubicBezTo>
                          <a:cubicBezTo>
                            <a:pt x="4804" y="7028"/>
                            <a:pt x="4786" y="7018"/>
                            <a:pt x="4766" y="7018"/>
                          </a:cubicBezTo>
                          <a:cubicBezTo>
                            <a:pt x="4760" y="7018"/>
                            <a:pt x="4753" y="7019"/>
                            <a:pt x="4746" y="7022"/>
                          </a:cubicBezTo>
                          <a:cubicBezTo>
                            <a:pt x="4720" y="7039"/>
                            <a:pt x="4702" y="7066"/>
                            <a:pt x="4720" y="7093"/>
                          </a:cubicBezTo>
                          <a:cubicBezTo>
                            <a:pt x="4729" y="7111"/>
                            <a:pt x="4746" y="7120"/>
                            <a:pt x="4755" y="7120"/>
                          </a:cubicBezTo>
                          <a:lnTo>
                            <a:pt x="4755" y="7432"/>
                          </a:lnTo>
                          <a:lnTo>
                            <a:pt x="3979" y="8190"/>
                          </a:lnTo>
                          <a:lnTo>
                            <a:pt x="3979" y="9002"/>
                          </a:lnTo>
                          <a:lnTo>
                            <a:pt x="3854" y="9002"/>
                          </a:lnTo>
                          <a:lnTo>
                            <a:pt x="3854" y="8137"/>
                          </a:lnTo>
                          <a:lnTo>
                            <a:pt x="4595" y="7405"/>
                          </a:lnTo>
                          <a:lnTo>
                            <a:pt x="4604" y="7396"/>
                          </a:lnTo>
                          <a:lnTo>
                            <a:pt x="4604" y="7173"/>
                          </a:lnTo>
                          <a:cubicBezTo>
                            <a:pt x="4604" y="7173"/>
                            <a:pt x="4613" y="7173"/>
                            <a:pt x="4613" y="7164"/>
                          </a:cubicBezTo>
                          <a:cubicBezTo>
                            <a:pt x="4639" y="7155"/>
                            <a:pt x="4648" y="7120"/>
                            <a:pt x="4639" y="7093"/>
                          </a:cubicBezTo>
                          <a:cubicBezTo>
                            <a:pt x="4628" y="7076"/>
                            <a:pt x="4613" y="7066"/>
                            <a:pt x="4596" y="7066"/>
                          </a:cubicBezTo>
                          <a:cubicBezTo>
                            <a:pt x="4587" y="7066"/>
                            <a:pt x="4578" y="7069"/>
                            <a:pt x="4568" y="7075"/>
                          </a:cubicBezTo>
                          <a:cubicBezTo>
                            <a:pt x="4541" y="7084"/>
                            <a:pt x="4532" y="7120"/>
                            <a:pt x="4541" y="7147"/>
                          </a:cubicBezTo>
                          <a:cubicBezTo>
                            <a:pt x="4550" y="7164"/>
                            <a:pt x="4568" y="7173"/>
                            <a:pt x="4586" y="7173"/>
                          </a:cubicBezTo>
                          <a:lnTo>
                            <a:pt x="4586" y="7396"/>
                          </a:lnTo>
                          <a:lnTo>
                            <a:pt x="3837" y="8119"/>
                          </a:lnTo>
                          <a:lnTo>
                            <a:pt x="3837" y="8128"/>
                          </a:lnTo>
                          <a:lnTo>
                            <a:pt x="3837" y="9011"/>
                          </a:lnTo>
                          <a:cubicBezTo>
                            <a:pt x="3783" y="9029"/>
                            <a:pt x="3738" y="9082"/>
                            <a:pt x="3738" y="9154"/>
                          </a:cubicBezTo>
                          <a:lnTo>
                            <a:pt x="3738" y="9181"/>
                          </a:lnTo>
                          <a:lnTo>
                            <a:pt x="3346" y="9181"/>
                          </a:lnTo>
                          <a:lnTo>
                            <a:pt x="3132" y="8975"/>
                          </a:lnTo>
                          <a:lnTo>
                            <a:pt x="3132" y="7405"/>
                          </a:lnTo>
                          <a:lnTo>
                            <a:pt x="3774" y="6781"/>
                          </a:lnTo>
                          <a:lnTo>
                            <a:pt x="4167" y="6781"/>
                          </a:lnTo>
                          <a:lnTo>
                            <a:pt x="4167" y="6763"/>
                          </a:lnTo>
                          <a:lnTo>
                            <a:pt x="3765" y="6763"/>
                          </a:lnTo>
                          <a:lnTo>
                            <a:pt x="3123" y="7396"/>
                          </a:lnTo>
                          <a:lnTo>
                            <a:pt x="3114" y="7396"/>
                          </a:lnTo>
                          <a:lnTo>
                            <a:pt x="3114" y="8975"/>
                          </a:lnTo>
                          <a:lnTo>
                            <a:pt x="3337" y="9198"/>
                          </a:lnTo>
                          <a:lnTo>
                            <a:pt x="3738" y="9198"/>
                          </a:lnTo>
                          <a:lnTo>
                            <a:pt x="3738" y="9386"/>
                          </a:lnTo>
                          <a:lnTo>
                            <a:pt x="3221" y="9386"/>
                          </a:lnTo>
                          <a:lnTo>
                            <a:pt x="2891" y="9029"/>
                          </a:lnTo>
                          <a:lnTo>
                            <a:pt x="2891" y="7405"/>
                          </a:lnTo>
                          <a:lnTo>
                            <a:pt x="3774" y="6531"/>
                          </a:lnTo>
                          <a:lnTo>
                            <a:pt x="4140" y="6531"/>
                          </a:lnTo>
                          <a:lnTo>
                            <a:pt x="4140" y="6513"/>
                          </a:lnTo>
                          <a:lnTo>
                            <a:pt x="3765" y="6513"/>
                          </a:lnTo>
                          <a:lnTo>
                            <a:pt x="2873" y="7396"/>
                          </a:lnTo>
                          <a:lnTo>
                            <a:pt x="2873" y="9038"/>
                          </a:lnTo>
                          <a:lnTo>
                            <a:pt x="3212" y="9404"/>
                          </a:lnTo>
                          <a:lnTo>
                            <a:pt x="3738" y="9404"/>
                          </a:lnTo>
                          <a:lnTo>
                            <a:pt x="3738" y="9493"/>
                          </a:lnTo>
                          <a:lnTo>
                            <a:pt x="3096" y="9493"/>
                          </a:lnTo>
                          <a:lnTo>
                            <a:pt x="2730" y="9145"/>
                          </a:lnTo>
                          <a:lnTo>
                            <a:pt x="2730" y="8627"/>
                          </a:lnTo>
                          <a:lnTo>
                            <a:pt x="2489" y="8378"/>
                          </a:lnTo>
                          <a:lnTo>
                            <a:pt x="1838" y="8378"/>
                          </a:lnTo>
                          <a:lnTo>
                            <a:pt x="1838" y="8387"/>
                          </a:lnTo>
                          <a:cubicBezTo>
                            <a:pt x="1829" y="8342"/>
                            <a:pt x="1794" y="8315"/>
                            <a:pt x="1749" y="8315"/>
                          </a:cubicBezTo>
                          <a:lnTo>
                            <a:pt x="1490" y="8315"/>
                          </a:lnTo>
                          <a:lnTo>
                            <a:pt x="1490" y="7762"/>
                          </a:lnTo>
                          <a:lnTo>
                            <a:pt x="3212" y="6031"/>
                          </a:lnTo>
                          <a:lnTo>
                            <a:pt x="4140" y="6031"/>
                          </a:lnTo>
                          <a:lnTo>
                            <a:pt x="4140" y="6014"/>
                          </a:lnTo>
                          <a:lnTo>
                            <a:pt x="3203" y="6014"/>
                          </a:lnTo>
                          <a:lnTo>
                            <a:pt x="1472" y="7753"/>
                          </a:lnTo>
                          <a:lnTo>
                            <a:pt x="1472" y="8315"/>
                          </a:lnTo>
                          <a:lnTo>
                            <a:pt x="1446" y="8315"/>
                          </a:lnTo>
                          <a:cubicBezTo>
                            <a:pt x="1401" y="8315"/>
                            <a:pt x="1356" y="8342"/>
                            <a:pt x="1348" y="8387"/>
                          </a:cubicBezTo>
                          <a:lnTo>
                            <a:pt x="1348" y="8378"/>
                          </a:lnTo>
                          <a:lnTo>
                            <a:pt x="955" y="8378"/>
                          </a:lnTo>
                          <a:lnTo>
                            <a:pt x="759" y="8244"/>
                          </a:lnTo>
                          <a:lnTo>
                            <a:pt x="473" y="8244"/>
                          </a:lnTo>
                          <a:cubicBezTo>
                            <a:pt x="473" y="8199"/>
                            <a:pt x="482" y="8164"/>
                            <a:pt x="482" y="8119"/>
                          </a:cubicBezTo>
                          <a:lnTo>
                            <a:pt x="678" y="8119"/>
                          </a:lnTo>
                          <a:cubicBezTo>
                            <a:pt x="678" y="8128"/>
                            <a:pt x="678" y="8128"/>
                            <a:pt x="687" y="8137"/>
                          </a:cubicBezTo>
                          <a:cubicBezTo>
                            <a:pt x="693" y="8154"/>
                            <a:pt x="710" y="8164"/>
                            <a:pt x="729" y="8164"/>
                          </a:cubicBezTo>
                          <a:cubicBezTo>
                            <a:pt x="739" y="8164"/>
                            <a:pt x="749" y="8161"/>
                            <a:pt x="759" y="8155"/>
                          </a:cubicBezTo>
                          <a:cubicBezTo>
                            <a:pt x="786" y="8146"/>
                            <a:pt x="794" y="8110"/>
                            <a:pt x="777" y="8083"/>
                          </a:cubicBezTo>
                          <a:cubicBezTo>
                            <a:pt x="771" y="8066"/>
                            <a:pt x="754" y="8056"/>
                            <a:pt x="735" y="8056"/>
                          </a:cubicBezTo>
                          <a:cubicBezTo>
                            <a:pt x="725" y="8056"/>
                            <a:pt x="715" y="8059"/>
                            <a:pt x="705" y="8065"/>
                          </a:cubicBezTo>
                          <a:cubicBezTo>
                            <a:pt x="696" y="8074"/>
                            <a:pt x="687" y="8083"/>
                            <a:pt x="678" y="8101"/>
                          </a:cubicBezTo>
                          <a:lnTo>
                            <a:pt x="491" y="8101"/>
                          </a:lnTo>
                          <a:cubicBezTo>
                            <a:pt x="491" y="8083"/>
                            <a:pt x="491" y="8056"/>
                            <a:pt x="491" y="8039"/>
                          </a:cubicBezTo>
                          <a:cubicBezTo>
                            <a:pt x="500" y="8003"/>
                            <a:pt x="500" y="7976"/>
                            <a:pt x="500" y="7941"/>
                          </a:cubicBezTo>
                          <a:lnTo>
                            <a:pt x="830" y="7941"/>
                          </a:lnTo>
                          <a:cubicBezTo>
                            <a:pt x="830" y="7949"/>
                            <a:pt x="830" y="7958"/>
                            <a:pt x="830" y="7958"/>
                          </a:cubicBezTo>
                          <a:cubicBezTo>
                            <a:pt x="844" y="7978"/>
                            <a:pt x="867" y="7988"/>
                            <a:pt x="885" y="7988"/>
                          </a:cubicBezTo>
                          <a:cubicBezTo>
                            <a:pt x="891" y="7988"/>
                            <a:pt x="897" y="7987"/>
                            <a:pt x="902" y="7985"/>
                          </a:cubicBezTo>
                          <a:cubicBezTo>
                            <a:pt x="928" y="7967"/>
                            <a:pt x="946" y="7941"/>
                            <a:pt x="928" y="7914"/>
                          </a:cubicBezTo>
                          <a:cubicBezTo>
                            <a:pt x="922" y="7894"/>
                            <a:pt x="900" y="7884"/>
                            <a:pt x="878" y="7884"/>
                          </a:cubicBezTo>
                          <a:cubicBezTo>
                            <a:pt x="871" y="7884"/>
                            <a:pt x="864" y="7885"/>
                            <a:pt x="857" y="7887"/>
                          </a:cubicBezTo>
                          <a:cubicBezTo>
                            <a:pt x="839" y="7896"/>
                            <a:pt x="830" y="7914"/>
                            <a:pt x="830" y="7923"/>
                          </a:cubicBezTo>
                          <a:lnTo>
                            <a:pt x="509" y="7923"/>
                          </a:lnTo>
                          <a:cubicBezTo>
                            <a:pt x="509" y="7869"/>
                            <a:pt x="518" y="7816"/>
                            <a:pt x="518" y="7771"/>
                          </a:cubicBezTo>
                          <a:lnTo>
                            <a:pt x="964" y="7771"/>
                          </a:lnTo>
                          <a:cubicBezTo>
                            <a:pt x="964" y="7771"/>
                            <a:pt x="964" y="7780"/>
                            <a:pt x="964" y="7780"/>
                          </a:cubicBezTo>
                          <a:cubicBezTo>
                            <a:pt x="977" y="7800"/>
                            <a:pt x="996" y="7810"/>
                            <a:pt x="1015" y="7810"/>
                          </a:cubicBezTo>
                          <a:cubicBezTo>
                            <a:pt x="1022" y="7810"/>
                            <a:pt x="1029" y="7809"/>
                            <a:pt x="1035" y="7807"/>
                          </a:cubicBezTo>
                          <a:cubicBezTo>
                            <a:pt x="1062" y="7789"/>
                            <a:pt x="1071" y="7762"/>
                            <a:pt x="1062" y="7735"/>
                          </a:cubicBezTo>
                          <a:cubicBezTo>
                            <a:pt x="1049" y="7715"/>
                            <a:pt x="1030" y="7705"/>
                            <a:pt x="1011" y="7705"/>
                          </a:cubicBezTo>
                          <a:cubicBezTo>
                            <a:pt x="1004" y="7705"/>
                            <a:pt x="997" y="7706"/>
                            <a:pt x="991" y="7709"/>
                          </a:cubicBezTo>
                          <a:cubicBezTo>
                            <a:pt x="973" y="7717"/>
                            <a:pt x="964" y="7735"/>
                            <a:pt x="964" y="7753"/>
                          </a:cubicBezTo>
                          <a:lnTo>
                            <a:pt x="527" y="7753"/>
                          </a:lnTo>
                          <a:cubicBezTo>
                            <a:pt x="527" y="7700"/>
                            <a:pt x="536" y="7646"/>
                            <a:pt x="536" y="7593"/>
                          </a:cubicBezTo>
                          <a:lnTo>
                            <a:pt x="1107" y="7593"/>
                          </a:lnTo>
                          <a:cubicBezTo>
                            <a:pt x="1107" y="7602"/>
                            <a:pt x="1107" y="7610"/>
                            <a:pt x="1107" y="7610"/>
                          </a:cubicBezTo>
                          <a:cubicBezTo>
                            <a:pt x="1120" y="7631"/>
                            <a:pt x="1138" y="7641"/>
                            <a:pt x="1158" y="7641"/>
                          </a:cubicBezTo>
                          <a:cubicBezTo>
                            <a:pt x="1165" y="7641"/>
                            <a:pt x="1171" y="7639"/>
                            <a:pt x="1178" y="7637"/>
                          </a:cubicBezTo>
                          <a:cubicBezTo>
                            <a:pt x="1205" y="7619"/>
                            <a:pt x="1223" y="7593"/>
                            <a:pt x="1205" y="7566"/>
                          </a:cubicBezTo>
                          <a:cubicBezTo>
                            <a:pt x="1198" y="7547"/>
                            <a:pt x="1178" y="7532"/>
                            <a:pt x="1157" y="7532"/>
                          </a:cubicBezTo>
                          <a:cubicBezTo>
                            <a:pt x="1149" y="7532"/>
                            <a:pt x="1141" y="7534"/>
                            <a:pt x="1133" y="7539"/>
                          </a:cubicBezTo>
                          <a:cubicBezTo>
                            <a:pt x="1116" y="7548"/>
                            <a:pt x="1107" y="7566"/>
                            <a:pt x="1107" y="7575"/>
                          </a:cubicBezTo>
                          <a:lnTo>
                            <a:pt x="536" y="7575"/>
                          </a:lnTo>
                          <a:cubicBezTo>
                            <a:pt x="536" y="7539"/>
                            <a:pt x="536" y="7503"/>
                            <a:pt x="536" y="7468"/>
                          </a:cubicBezTo>
                          <a:lnTo>
                            <a:pt x="1330" y="7468"/>
                          </a:lnTo>
                          <a:lnTo>
                            <a:pt x="2507" y="6290"/>
                          </a:lnTo>
                          <a:cubicBezTo>
                            <a:pt x="2516" y="6299"/>
                            <a:pt x="2534" y="6308"/>
                            <a:pt x="2543" y="6308"/>
                          </a:cubicBezTo>
                          <a:cubicBezTo>
                            <a:pt x="2579" y="6308"/>
                            <a:pt x="2597" y="6281"/>
                            <a:pt x="2597" y="6254"/>
                          </a:cubicBezTo>
                          <a:cubicBezTo>
                            <a:pt x="2597" y="6228"/>
                            <a:pt x="2579" y="6201"/>
                            <a:pt x="2543" y="6201"/>
                          </a:cubicBezTo>
                          <a:cubicBezTo>
                            <a:pt x="2516" y="6201"/>
                            <a:pt x="2489" y="6228"/>
                            <a:pt x="2489" y="6254"/>
                          </a:cubicBezTo>
                          <a:cubicBezTo>
                            <a:pt x="2489" y="6263"/>
                            <a:pt x="2498" y="6272"/>
                            <a:pt x="2498" y="6281"/>
                          </a:cubicBezTo>
                          <a:lnTo>
                            <a:pt x="1321" y="7450"/>
                          </a:lnTo>
                          <a:lnTo>
                            <a:pt x="536" y="7450"/>
                          </a:lnTo>
                          <a:cubicBezTo>
                            <a:pt x="536" y="7396"/>
                            <a:pt x="536" y="7343"/>
                            <a:pt x="527" y="7289"/>
                          </a:cubicBezTo>
                          <a:cubicBezTo>
                            <a:pt x="518" y="7280"/>
                            <a:pt x="518" y="7271"/>
                            <a:pt x="518" y="7254"/>
                          </a:cubicBezTo>
                          <a:lnTo>
                            <a:pt x="1205" y="7254"/>
                          </a:lnTo>
                          <a:lnTo>
                            <a:pt x="2177" y="6290"/>
                          </a:lnTo>
                          <a:cubicBezTo>
                            <a:pt x="2186" y="6299"/>
                            <a:pt x="2195" y="6308"/>
                            <a:pt x="2213" y="6308"/>
                          </a:cubicBezTo>
                          <a:cubicBezTo>
                            <a:pt x="2240" y="6308"/>
                            <a:pt x="2266" y="6281"/>
                            <a:pt x="2266" y="6254"/>
                          </a:cubicBezTo>
                          <a:cubicBezTo>
                            <a:pt x="2266" y="6228"/>
                            <a:pt x="2240" y="6201"/>
                            <a:pt x="2213" y="6201"/>
                          </a:cubicBezTo>
                          <a:cubicBezTo>
                            <a:pt x="2186" y="6201"/>
                            <a:pt x="2159" y="6228"/>
                            <a:pt x="2159" y="6254"/>
                          </a:cubicBezTo>
                          <a:cubicBezTo>
                            <a:pt x="2159" y="6263"/>
                            <a:pt x="2159" y="6272"/>
                            <a:pt x="2168" y="6281"/>
                          </a:cubicBezTo>
                          <a:lnTo>
                            <a:pt x="1196" y="7236"/>
                          </a:lnTo>
                          <a:lnTo>
                            <a:pt x="509" y="7236"/>
                          </a:lnTo>
                          <a:cubicBezTo>
                            <a:pt x="500" y="7191"/>
                            <a:pt x="482" y="7129"/>
                            <a:pt x="464" y="7075"/>
                          </a:cubicBezTo>
                          <a:lnTo>
                            <a:pt x="1053" y="7075"/>
                          </a:lnTo>
                          <a:lnTo>
                            <a:pt x="1811" y="6290"/>
                          </a:lnTo>
                          <a:cubicBezTo>
                            <a:pt x="1822" y="6301"/>
                            <a:pt x="1832" y="6305"/>
                            <a:pt x="1843" y="6305"/>
                          </a:cubicBezTo>
                          <a:cubicBezTo>
                            <a:pt x="1850" y="6305"/>
                            <a:pt x="1858" y="6303"/>
                            <a:pt x="1865" y="6299"/>
                          </a:cubicBezTo>
                          <a:cubicBezTo>
                            <a:pt x="1892" y="6290"/>
                            <a:pt x="1910" y="6254"/>
                            <a:pt x="1892" y="6228"/>
                          </a:cubicBezTo>
                          <a:cubicBezTo>
                            <a:pt x="1886" y="6210"/>
                            <a:pt x="1869" y="6201"/>
                            <a:pt x="1851" y="6201"/>
                          </a:cubicBezTo>
                          <a:cubicBezTo>
                            <a:pt x="1840" y="6201"/>
                            <a:pt x="1830" y="6204"/>
                            <a:pt x="1820" y="6210"/>
                          </a:cubicBezTo>
                          <a:cubicBezTo>
                            <a:pt x="1794" y="6219"/>
                            <a:pt x="1785" y="6254"/>
                            <a:pt x="1794" y="6281"/>
                          </a:cubicBezTo>
                          <a:lnTo>
                            <a:pt x="1044" y="7048"/>
                          </a:lnTo>
                          <a:lnTo>
                            <a:pt x="464" y="7048"/>
                          </a:lnTo>
                          <a:cubicBezTo>
                            <a:pt x="447" y="6995"/>
                            <a:pt x="420" y="6941"/>
                            <a:pt x="402" y="6879"/>
                          </a:cubicBezTo>
                          <a:lnTo>
                            <a:pt x="955" y="6879"/>
                          </a:lnTo>
                          <a:lnTo>
                            <a:pt x="1847" y="5960"/>
                          </a:lnTo>
                          <a:lnTo>
                            <a:pt x="1856" y="5951"/>
                          </a:lnTo>
                          <a:lnTo>
                            <a:pt x="1847" y="5576"/>
                          </a:lnTo>
                          <a:lnTo>
                            <a:pt x="1838" y="5576"/>
                          </a:lnTo>
                          <a:cubicBezTo>
                            <a:pt x="1927" y="5576"/>
                            <a:pt x="2008" y="5523"/>
                            <a:pt x="2034" y="5452"/>
                          </a:cubicBezTo>
                          <a:lnTo>
                            <a:pt x="2034" y="5460"/>
                          </a:lnTo>
                          <a:lnTo>
                            <a:pt x="2481" y="5460"/>
                          </a:lnTo>
                          <a:lnTo>
                            <a:pt x="2837" y="5791"/>
                          </a:lnTo>
                          <a:cubicBezTo>
                            <a:pt x="2828" y="5799"/>
                            <a:pt x="2820" y="5808"/>
                            <a:pt x="2820" y="5826"/>
                          </a:cubicBezTo>
                          <a:cubicBezTo>
                            <a:pt x="2820" y="5853"/>
                            <a:pt x="2846" y="5880"/>
                            <a:pt x="2873" y="5880"/>
                          </a:cubicBezTo>
                          <a:cubicBezTo>
                            <a:pt x="2909" y="5880"/>
                            <a:pt x="2927" y="5853"/>
                            <a:pt x="2927" y="5826"/>
                          </a:cubicBezTo>
                          <a:cubicBezTo>
                            <a:pt x="2927" y="5791"/>
                            <a:pt x="2909" y="5773"/>
                            <a:pt x="2873" y="5773"/>
                          </a:cubicBezTo>
                          <a:cubicBezTo>
                            <a:pt x="2864" y="5773"/>
                            <a:pt x="2855" y="5773"/>
                            <a:pt x="2846" y="5782"/>
                          </a:cubicBezTo>
                          <a:lnTo>
                            <a:pt x="2489" y="5443"/>
                          </a:lnTo>
                          <a:lnTo>
                            <a:pt x="2043" y="5443"/>
                          </a:lnTo>
                          <a:cubicBezTo>
                            <a:pt x="2052" y="5416"/>
                            <a:pt x="2061" y="5389"/>
                            <a:pt x="2061" y="5362"/>
                          </a:cubicBezTo>
                          <a:lnTo>
                            <a:pt x="2061" y="5237"/>
                          </a:lnTo>
                          <a:lnTo>
                            <a:pt x="2498" y="5237"/>
                          </a:lnTo>
                          <a:lnTo>
                            <a:pt x="2739" y="5460"/>
                          </a:lnTo>
                          <a:cubicBezTo>
                            <a:pt x="2739" y="5469"/>
                            <a:pt x="2730" y="5478"/>
                            <a:pt x="2730" y="5487"/>
                          </a:cubicBezTo>
                          <a:cubicBezTo>
                            <a:pt x="2730" y="5523"/>
                            <a:pt x="2757" y="5541"/>
                            <a:pt x="2784" y="5541"/>
                          </a:cubicBezTo>
                          <a:cubicBezTo>
                            <a:pt x="2820" y="5541"/>
                            <a:pt x="2837" y="5523"/>
                            <a:pt x="2837" y="5487"/>
                          </a:cubicBezTo>
                          <a:cubicBezTo>
                            <a:pt x="2837" y="5460"/>
                            <a:pt x="2820" y="5434"/>
                            <a:pt x="2784" y="5434"/>
                          </a:cubicBezTo>
                          <a:cubicBezTo>
                            <a:pt x="2775" y="5434"/>
                            <a:pt x="2766" y="5443"/>
                            <a:pt x="2757" y="5452"/>
                          </a:cubicBezTo>
                          <a:lnTo>
                            <a:pt x="2507" y="5220"/>
                          </a:lnTo>
                          <a:lnTo>
                            <a:pt x="2061" y="5220"/>
                          </a:lnTo>
                          <a:lnTo>
                            <a:pt x="2061" y="4997"/>
                          </a:lnTo>
                          <a:lnTo>
                            <a:pt x="2605" y="4997"/>
                          </a:lnTo>
                          <a:lnTo>
                            <a:pt x="3373" y="5773"/>
                          </a:lnTo>
                          <a:lnTo>
                            <a:pt x="4140" y="5773"/>
                          </a:lnTo>
                          <a:lnTo>
                            <a:pt x="4140" y="5755"/>
                          </a:lnTo>
                          <a:lnTo>
                            <a:pt x="3382" y="5755"/>
                          </a:lnTo>
                          <a:lnTo>
                            <a:pt x="2614" y="4988"/>
                          </a:lnTo>
                          <a:lnTo>
                            <a:pt x="2605" y="4979"/>
                          </a:lnTo>
                          <a:lnTo>
                            <a:pt x="2061" y="4979"/>
                          </a:lnTo>
                          <a:lnTo>
                            <a:pt x="2061" y="4702"/>
                          </a:lnTo>
                          <a:lnTo>
                            <a:pt x="2597" y="4702"/>
                          </a:lnTo>
                          <a:lnTo>
                            <a:pt x="3426" y="5532"/>
                          </a:lnTo>
                          <a:lnTo>
                            <a:pt x="3426" y="5541"/>
                          </a:lnTo>
                          <a:lnTo>
                            <a:pt x="4140" y="5541"/>
                          </a:lnTo>
                          <a:lnTo>
                            <a:pt x="4140" y="5523"/>
                          </a:lnTo>
                          <a:lnTo>
                            <a:pt x="3435" y="5523"/>
                          </a:lnTo>
                          <a:lnTo>
                            <a:pt x="2605" y="4684"/>
                          </a:lnTo>
                          <a:lnTo>
                            <a:pt x="2061" y="4684"/>
                          </a:lnTo>
                          <a:lnTo>
                            <a:pt x="2061" y="4693"/>
                          </a:lnTo>
                          <a:cubicBezTo>
                            <a:pt x="2061" y="4568"/>
                            <a:pt x="1963" y="4470"/>
                            <a:pt x="1838" y="4470"/>
                          </a:cubicBezTo>
                          <a:lnTo>
                            <a:pt x="1642" y="4470"/>
                          </a:lnTo>
                          <a:lnTo>
                            <a:pt x="1642" y="3953"/>
                          </a:lnTo>
                          <a:lnTo>
                            <a:pt x="1954" y="3658"/>
                          </a:lnTo>
                          <a:lnTo>
                            <a:pt x="2811" y="3658"/>
                          </a:lnTo>
                          <a:lnTo>
                            <a:pt x="3622" y="2811"/>
                          </a:lnTo>
                          <a:lnTo>
                            <a:pt x="3622" y="2053"/>
                          </a:lnTo>
                          <a:lnTo>
                            <a:pt x="3605" y="2053"/>
                          </a:lnTo>
                          <a:lnTo>
                            <a:pt x="3605" y="2802"/>
                          </a:lnTo>
                          <a:lnTo>
                            <a:pt x="2802" y="3641"/>
                          </a:lnTo>
                          <a:lnTo>
                            <a:pt x="1945" y="3641"/>
                          </a:lnTo>
                          <a:lnTo>
                            <a:pt x="1633" y="3935"/>
                          </a:lnTo>
                          <a:lnTo>
                            <a:pt x="1624" y="3944"/>
                          </a:lnTo>
                          <a:lnTo>
                            <a:pt x="1624" y="4470"/>
                          </a:lnTo>
                          <a:lnTo>
                            <a:pt x="1383" y="4470"/>
                          </a:lnTo>
                          <a:lnTo>
                            <a:pt x="1383" y="3605"/>
                          </a:lnTo>
                          <a:lnTo>
                            <a:pt x="794" y="3052"/>
                          </a:lnTo>
                          <a:cubicBezTo>
                            <a:pt x="812" y="3025"/>
                            <a:pt x="830" y="2998"/>
                            <a:pt x="857" y="2972"/>
                          </a:cubicBezTo>
                          <a:cubicBezTo>
                            <a:pt x="866" y="2945"/>
                            <a:pt x="884" y="2927"/>
                            <a:pt x="910" y="2909"/>
                          </a:cubicBezTo>
                          <a:lnTo>
                            <a:pt x="1196" y="2909"/>
                          </a:lnTo>
                          <a:lnTo>
                            <a:pt x="1490" y="3186"/>
                          </a:lnTo>
                          <a:cubicBezTo>
                            <a:pt x="1490" y="3195"/>
                            <a:pt x="1481" y="3212"/>
                            <a:pt x="1481" y="3221"/>
                          </a:cubicBezTo>
                          <a:cubicBezTo>
                            <a:pt x="1481" y="3248"/>
                            <a:pt x="1508" y="3275"/>
                            <a:pt x="1535" y="3275"/>
                          </a:cubicBezTo>
                          <a:cubicBezTo>
                            <a:pt x="1562" y="3275"/>
                            <a:pt x="1588" y="3248"/>
                            <a:pt x="1588" y="3221"/>
                          </a:cubicBezTo>
                          <a:cubicBezTo>
                            <a:pt x="1588" y="3195"/>
                            <a:pt x="1562" y="3168"/>
                            <a:pt x="1535" y="3168"/>
                          </a:cubicBezTo>
                          <a:cubicBezTo>
                            <a:pt x="1526" y="3168"/>
                            <a:pt x="1517" y="3177"/>
                            <a:pt x="1508" y="3177"/>
                          </a:cubicBezTo>
                          <a:lnTo>
                            <a:pt x="1205" y="2891"/>
                          </a:lnTo>
                          <a:lnTo>
                            <a:pt x="928" y="2891"/>
                          </a:lnTo>
                          <a:cubicBezTo>
                            <a:pt x="973" y="2838"/>
                            <a:pt x="1035" y="2784"/>
                            <a:pt x="1107" y="2731"/>
                          </a:cubicBezTo>
                          <a:lnTo>
                            <a:pt x="1374" y="2731"/>
                          </a:lnTo>
                          <a:lnTo>
                            <a:pt x="1695" y="3043"/>
                          </a:lnTo>
                          <a:cubicBezTo>
                            <a:pt x="1687" y="3052"/>
                            <a:pt x="1678" y="3061"/>
                            <a:pt x="1678" y="3070"/>
                          </a:cubicBezTo>
                          <a:cubicBezTo>
                            <a:pt x="1678" y="3105"/>
                            <a:pt x="1704" y="3123"/>
                            <a:pt x="1731" y="3123"/>
                          </a:cubicBezTo>
                          <a:cubicBezTo>
                            <a:pt x="1767" y="3123"/>
                            <a:pt x="1785" y="3105"/>
                            <a:pt x="1785" y="3070"/>
                          </a:cubicBezTo>
                          <a:cubicBezTo>
                            <a:pt x="1785" y="3043"/>
                            <a:pt x="1767" y="3016"/>
                            <a:pt x="1731" y="3016"/>
                          </a:cubicBezTo>
                          <a:cubicBezTo>
                            <a:pt x="1722" y="3016"/>
                            <a:pt x="1713" y="3025"/>
                            <a:pt x="1704" y="3025"/>
                          </a:cubicBezTo>
                          <a:lnTo>
                            <a:pt x="1383" y="2713"/>
                          </a:lnTo>
                          <a:lnTo>
                            <a:pt x="1125" y="2713"/>
                          </a:lnTo>
                          <a:cubicBezTo>
                            <a:pt x="1169" y="2677"/>
                            <a:pt x="1214" y="2641"/>
                            <a:pt x="1258" y="2615"/>
                          </a:cubicBezTo>
                          <a:lnTo>
                            <a:pt x="1580" y="2615"/>
                          </a:lnTo>
                          <a:lnTo>
                            <a:pt x="1865" y="2891"/>
                          </a:lnTo>
                          <a:cubicBezTo>
                            <a:pt x="1865" y="2900"/>
                            <a:pt x="1856" y="2909"/>
                            <a:pt x="1856" y="2927"/>
                          </a:cubicBezTo>
                          <a:cubicBezTo>
                            <a:pt x="1856" y="2954"/>
                            <a:pt x="1883" y="2980"/>
                            <a:pt x="1910" y="2980"/>
                          </a:cubicBezTo>
                          <a:cubicBezTo>
                            <a:pt x="1945" y="2980"/>
                            <a:pt x="1963" y="2954"/>
                            <a:pt x="1963" y="2927"/>
                          </a:cubicBezTo>
                          <a:cubicBezTo>
                            <a:pt x="1963" y="2891"/>
                            <a:pt x="1945" y="2873"/>
                            <a:pt x="1910" y="2873"/>
                          </a:cubicBezTo>
                          <a:cubicBezTo>
                            <a:pt x="1901" y="2873"/>
                            <a:pt x="1892" y="2873"/>
                            <a:pt x="1883" y="2882"/>
                          </a:cubicBezTo>
                          <a:lnTo>
                            <a:pt x="1588" y="2588"/>
                          </a:lnTo>
                          <a:lnTo>
                            <a:pt x="1285" y="2588"/>
                          </a:lnTo>
                          <a:cubicBezTo>
                            <a:pt x="1356" y="2534"/>
                            <a:pt x="1437" y="2481"/>
                            <a:pt x="1508" y="2427"/>
                          </a:cubicBezTo>
                          <a:lnTo>
                            <a:pt x="2097" y="2427"/>
                          </a:lnTo>
                          <a:lnTo>
                            <a:pt x="2266" y="2311"/>
                          </a:lnTo>
                          <a:lnTo>
                            <a:pt x="2614" y="2311"/>
                          </a:lnTo>
                          <a:cubicBezTo>
                            <a:pt x="2614" y="2338"/>
                            <a:pt x="2632" y="2356"/>
                            <a:pt x="2659" y="2356"/>
                          </a:cubicBezTo>
                          <a:cubicBezTo>
                            <a:pt x="2695" y="2356"/>
                            <a:pt x="2712" y="2329"/>
                            <a:pt x="2712" y="2302"/>
                          </a:cubicBezTo>
                          <a:cubicBezTo>
                            <a:pt x="2712" y="2267"/>
                            <a:pt x="2695" y="2249"/>
                            <a:pt x="2659" y="2249"/>
                          </a:cubicBezTo>
                          <a:cubicBezTo>
                            <a:pt x="2632" y="2249"/>
                            <a:pt x="2614" y="2267"/>
                            <a:pt x="2614" y="2294"/>
                          </a:cubicBezTo>
                          <a:lnTo>
                            <a:pt x="2258" y="2294"/>
                          </a:lnTo>
                          <a:lnTo>
                            <a:pt x="2097" y="2409"/>
                          </a:lnTo>
                          <a:lnTo>
                            <a:pt x="1535" y="2409"/>
                          </a:lnTo>
                          <a:cubicBezTo>
                            <a:pt x="1642" y="2338"/>
                            <a:pt x="1740" y="2267"/>
                            <a:pt x="1811" y="2222"/>
                          </a:cubicBezTo>
                          <a:lnTo>
                            <a:pt x="2757" y="2222"/>
                          </a:lnTo>
                          <a:cubicBezTo>
                            <a:pt x="2766" y="2249"/>
                            <a:pt x="2784" y="2267"/>
                            <a:pt x="2820" y="2267"/>
                          </a:cubicBezTo>
                          <a:cubicBezTo>
                            <a:pt x="2855" y="2267"/>
                            <a:pt x="2882" y="2240"/>
                            <a:pt x="2882" y="2213"/>
                          </a:cubicBezTo>
                          <a:cubicBezTo>
                            <a:pt x="2882" y="2178"/>
                            <a:pt x="2855" y="2151"/>
                            <a:pt x="2820" y="2151"/>
                          </a:cubicBezTo>
                          <a:cubicBezTo>
                            <a:pt x="2784" y="2151"/>
                            <a:pt x="2766" y="2169"/>
                            <a:pt x="2757" y="2204"/>
                          </a:cubicBezTo>
                          <a:lnTo>
                            <a:pt x="1838" y="2204"/>
                          </a:lnTo>
                          <a:cubicBezTo>
                            <a:pt x="1892" y="2160"/>
                            <a:pt x="1927" y="2142"/>
                            <a:pt x="1936" y="2142"/>
                          </a:cubicBezTo>
                          <a:cubicBezTo>
                            <a:pt x="1936" y="2133"/>
                            <a:pt x="1963" y="2115"/>
                            <a:pt x="1990" y="2088"/>
                          </a:cubicBezTo>
                          <a:lnTo>
                            <a:pt x="3078" y="2088"/>
                          </a:lnTo>
                          <a:lnTo>
                            <a:pt x="3248" y="1946"/>
                          </a:lnTo>
                          <a:lnTo>
                            <a:pt x="3506" y="1946"/>
                          </a:lnTo>
                          <a:lnTo>
                            <a:pt x="3506" y="1928"/>
                          </a:lnTo>
                          <a:lnTo>
                            <a:pt x="3239" y="1928"/>
                          </a:lnTo>
                          <a:lnTo>
                            <a:pt x="3069" y="2070"/>
                          </a:lnTo>
                          <a:lnTo>
                            <a:pt x="2017" y="2070"/>
                          </a:lnTo>
                          <a:cubicBezTo>
                            <a:pt x="2061" y="2035"/>
                            <a:pt x="2115" y="1981"/>
                            <a:pt x="2133" y="1955"/>
                          </a:cubicBezTo>
                          <a:cubicBezTo>
                            <a:pt x="2159" y="1910"/>
                            <a:pt x="2186" y="1865"/>
                            <a:pt x="2204" y="1821"/>
                          </a:cubicBezTo>
                          <a:close/>
                          <a:moveTo>
                            <a:pt x="1348" y="8708"/>
                          </a:moveTo>
                          <a:cubicBezTo>
                            <a:pt x="1348" y="8752"/>
                            <a:pt x="1374" y="8788"/>
                            <a:pt x="1401" y="8797"/>
                          </a:cubicBezTo>
                          <a:lnTo>
                            <a:pt x="1392" y="8797"/>
                          </a:lnTo>
                          <a:lnTo>
                            <a:pt x="1392" y="9056"/>
                          </a:lnTo>
                          <a:lnTo>
                            <a:pt x="1178" y="9279"/>
                          </a:lnTo>
                          <a:lnTo>
                            <a:pt x="1178" y="9983"/>
                          </a:lnTo>
                          <a:cubicBezTo>
                            <a:pt x="857" y="9644"/>
                            <a:pt x="607" y="9279"/>
                            <a:pt x="500" y="8993"/>
                          </a:cubicBezTo>
                          <a:cubicBezTo>
                            <a:pt x="482" y="8949"/>
                            <a:pt x="473" y="8895"/>
                            <a:pt x="464" y="8842"/>
                          </a:cubicBezTo>
                          <a:lnTo>
                            <a:pt x="803" y="8842"/>
                          </a:lnTo>
                          <a:lnTo>
                            <a:pt x="955" y="8708"/>
                          </a:lnTo>
                          <a:close/>
                          <a:moveTo>
                            <a:pt x="1490" y="8806"/>
                          </a:moveTo>
                          <a:lnTo>
                            <a:pt x="1490" y="9091"/>
                          </a:lnTo>
                          <a:lnTo>
                            <a:pt x="1267" y="9305"/>
                          </a:lnTo>
                          <a:lnTo>
                            <a:pt x="1267" y="10090"/>
                          </a:lnTo>
                          <a:cubicBezTo>
                            <a:pt x="1241" y="10064"/>
                            <a:pt x="1214" y="10037"/>
                            <a:pt x="1196" y="10010"/>
                          </a:cubicBezTo>
                          <a:lnTo>
                            <a:pt x="1196" y="9279"/>
                          </a:lnTo>
                          <a:lnTo>
                            <a:pt x="1410" y="9056"/>
                          </a:lnTo>
                          <a:lnTo>
                            <a:pt x="1410" y="8806"/>
                          </a:lnTo>
                          <a:close/>
                          <a:moveTo>
                            <a:pt x="1633" y="8806"/>
                          </a:moveTo>
                          <a:lnTo>
                            <a:pt x="1633" y="9073"/>
                          </a:lnTo>
                          <a:lnTo>
                            <a:pt x="1901" y="9350"/>
                          </a:lnTo>
                          <a:lnTo>
                            <a:pt x="1901" y="10670"/>
                          </a:lnTo>
                          <a:cubicBezTo>
                            <a:pt x="1856" y="10635"/>
                            <a:pt x="1811" y="10599"/>
                            <a:pt x="1767" y="10563"/>
                          </a:cubicBezTo>
                          <a:lnTo>
                            <a:pt x="1767" y="9680"/>
                          </a:lnTo>
                          <a:lnTo>
                            <a:pt x="1785" y="9680"/>
                          </a:lnTo>
                          <a:cubicBezTo>
                            <a:pt x="1803" y="9662"/>
                            <a:pt x="1820" y="9636"/>
                            <a:pt x="1803" y="9609"/>
                          </a:cubicBezTo>
                          <a:cubicBezTo>
                            <a:pt x="1796" y="9589"/>
                            <a:pt x="1776" y="9575"/>
                            <a:pt x="1755" y="9575"/>
                          </a:cubicBezTo>
                          <a:cubicBezTo>
                            <a:pt x="1747" y="9575"/>
                            <a:pt x="1739" y="9577"/>
                            <a:pt x="1731" y="9582"/>
                          </a:cubicBezTo>
                          <a:cubicBezTo>
                            <a:pt x="1704" y="9591"/>
                            <a:pt x="1695" y="9627"/>
                            <a:pt x="1704" y="9653"/>
                          </a:cubicBezTo>
                          <a:cubicBezTo>
                            <a:pt x="1713" y="9671"/>
                            <a:pt x="1731" y="9680"/>
                            <a:pt x="1749" y="9680"/>
                          </a:cubicBezTo>
                          <a:lnTo>
                            <a:pt x="1749" y="10545"/>
                          </a:lnTo>
                          <a:cubicBezTo>
                            <a:pt x="1695" y="10501"/>
                            <a:pt x="1642" y="10447"/>
                            <a:pt x="1588" y="10403"/>
                          </a:cubicBezTo>
                          <a:lnTo>
                            <a:pt x="1588" y="9484"/>
                          </a:lnTo>
                          <a:lnTo>
                            <a:pt x="1606" y="9484"/>
                          </a:lnTo>
                          <a:cubicBezTo>
                            <a:pt x="1633" y="9466"/>
                            <a:pt x="1642" y="9439"/>
                            <a:pt x="1624" y="9412"/>
                          </a:cubicBezTo>
                          <a:cubicBezTo>
                            <a:pt x="1617" y="9392"/>
                            <a:pt x="1596" y="9382"/>
                            <a:pt x="1574" y="9382"/>
                          </a:cubicBezTo>
                          <a:cubicBezTo>
                            <a:pt x="1567" y="9382"/>
                            <a:pt x="1559" y="9383"/>
                            <a:pt x="1553" y="9386"/>
                          </a:cubicBezTo>
                          <a:cubicBezTo>
                            <a:pt x="1526" y="9404"/>
                            <a:pt x="1517" y="9430"/>
                            <a:pt x="1526" y="9457"/>
                          </a:cubicBezTo>
                          <a:cubicBezTo>
                            <a:pt x="1535" y="9475"/>
                            <a:pt x="1553" y="9484"/>
                            <a:pt x="1571" y="9484"/>
                          </a:cubicBezTo>
                          <a:lnTo>
                            <a:pt x="1571" y="10385"/>
                          </a:lnTo>
                          <a:cubicBezTo>
                            <a:pt x="1526" y="10349"/>
                            <a:pt x="1481" y="10305"/>
                            <a:pt x="1437" y="10260"/>
                          </a:cubicBezTo>
                          <a:lnTo>
                            <a:pt x="1437" y="9377"/>
                          </a:lnTo>
                          <a:lnTo>
                            <a:pt x="1455" y="9377"/>
                          </a:lnTo>
                          <a:cubicBezTo>
                            <a:pt x="1481" y="9359"/>
                            <a:pt x="1490" y="9332"/>
                            <a:pt x="1472" y="9305"/>
                          </a:cubicBezTo>
                          <a:cubicBezTo>
                            <a:pt x="1466" y="9285"/>
                            <a:pt x="1444" y="9275"/>
                            <a:pt x="1422" y="9275"/>
                          </a:cubicBezTo>
                          <a:cubicBezTo>
                            <a:pt x="1415" y="9275"/>
                            <a:pt x="1408" y="9276"/>
                            <a:pt x="1401" y="9279"/>
                          </a:cubicBezTo>
                          <a:cubicBezTo>
                            <a:pt x="1374" y="9297"/>
                            <a:pt x="1365" y="9323"/>
                            <a:pt x="1383" y="9350"/>
                          </a:cubicBezTo>
                          <a:cubicBezTo>
                            <a:pt x="1392" y="9368"/>
                            <a:pt x="1401" y="9377"/>
                            <a:pt x="1419" y="9377"/>
                          </a:cubicBezTo>
                          <a:lnTo>
                            <a:pt x="1419" y="10242"/>
                          </a:lnTo>
                          <a:cubicBezTo>
                            <a:pt x="1374" y="10198"/>
                            <a:pt x="1330" y="10153"/>
                            <a:pt x="1285" y="10108"/>
                          </a:cubicBezTo>
                          <a:lnTo>
                            <a:pt x="1285" y="9314"/>
                          </a:lnTo>
                          <a:lnTo>
                            <a:pt x="1508" y="9091"/>
                          </a:lnTo>
                          <a:lnTo>
                            <a:pt x="1508" y="8806"/>
                          </a:lnTo>
                          <a:close/>
                          <a:moveTo>
                            <a:pt x="1829" y="8770"/>
                          </a:moveTo>
                          <a:lnTo>
                            <a:pt x="1829" y="8779"/>
                          </a:lnTo>
                          <a:lnTo>
                            <a:pt x="2186" y="8779"/>
                          </a:lnTo>
                          <a:lnTo>
                            <a:pt x="2266" y="8859"/>
                          </a:lnTo>
                          <a:lnTo>
                            <a:pt x="2266" y="10929"/>
                          </a:lnTo>
                          <a:cubicBezTo>
                            <a:pt x="2186" y="10876"/>
                            <a:pt x="2106" y="10822"/>
                            <a:pt x="2026" y="10760"/>
                          </a:cubicBezTo>
                          <a:lnTo>
                            <a:pt x="2026" y="9323"/>
                          </a:lnTo>
                          <a:lnTo>
                            <a:pt x="1767" y="9065"/>
                          </a:lnTo>
                          <a:lnTo>
                            <a:pt x="1767" y="8806"/>
                          </a:lnTo>
                          <a:lnTo>
                            <a:pt x="1749" y="8806"/>
                          </a:lnTo>
                          <a:lnTo>
                            <a:pt x="1749" y="9073"/>
                          </a:lnTo>
                          <a:lnTo>
                            <a:pt x="2008" y="9332"/>
                          </a:lnTo>
                          <a:lnTo>
                            <a:pt x="2008" y="10751"/>
                          </a:lnTo>
                          <a:cubicBezTo>
                            <a:pt x="1972" y="10724"/>
                            <a:pt x="1945" y="10706"/>
                            <a:pt x="1919" y="10679"/>
                          </a:cubicBezTo>
                          <a:lnTo>
                            <a:pt x="1919" y="9341"/>
                          </a:lnTo>
                          <a:lnTo>
                            <a:pt x="1651" y="9065"/>
                          </a:lnTo>
                          <a:lnTo>
                            <a:pt x="1651" y="8806"/>
                          </a:lnTo>
                          <a:lnTo>
                            <a:pt x="1749" y="8806"/>
                          </a:lnTo>
                          <a:cubicBezTo>
                            <a:pt x="1785" y="8806"/>
                            <a:pt x="1811" y="8788"/>
                            <a:pt x="1829" y="8770"/>
                          </a:cubicBezTo>
                          <a:close/>
                          <a:moveTo>
                            <a:pt x="2266" y="8627"/>
                          </a:moveTo>
                          <a:lnTo>
                            <a:pt x="2391" y="8752"/>
                          </a:lnTo>
                          <a:lnTo>
                            <a:pt x="2391" y="10991"/>
                          </a:lnTo>
                          <a:cubicBezTo>
                            <a:pt x="2356" y="10974"/>
                            <a:pt x="2320" y="10956"/>
                            <a:pt x="2284" y="10938"/>
                          </a:cubicBezTo>
                          <a:lnTo>
                            <a:pt x="2284" y="8850"/>
                          </a:lnTo>
                          <a:lnTo>
                            <a:pt x="2195" y="8761"/>
                          </a:lnTo>
                          <a:lnTo>
                            <a:pt x="1829" y="8761"/>
                          </a:lnTo>
                          <a:cubicBezTo>
                            <a:pt x="1838" y="8743"/>
                            <a:pt x="1847" y="8726"/>
                            <a:pt x="1847" y="8708"/>
                          </a:cubicBezTo>
                          <a:lnTo>
                            <a:pt x="1847" y="8627"/>
                          </a:lnTo>
                          <a:close/>
                          <a:moveTo>
                            <a:pt x="4970" y="8547"/>
                          </a:moveTo>
                          <a:lnTo>
                            <a:pt x="4970" y="10492"/>
                          </a:lnTo>
                          <a:cubicBezTo>
                            <a:pt x="4952" y="10572"/>
                            <a:pt x="4880" y="10786"/>
                            <a:pt x="4827" y="10840"/>
                          </a:cubicBezTo>
                          <a:cubicBezTo>
                            <a:pt x="4764" y="10893"/>
                            <a:pt x="4675" y="10947"/>
                            <a:pt x="4568" y="10991"/>
                          </a:cubicBezTo>
                          <a:lnTo>
                            <a:pt x="4568" y="10260"/>
                          </a:lnTo>
                          <a:lnTo>
                            <a:pt x="4399" y="10073"/>
                          </a:lnTo>
                          <a:lnTo>
                            <a:pt x="4399" y="9796"/>
                          </a:lnTo>
                          <a:lnTo>
                            <a:pt x="4381" y="9796"/>
                          </a:lnTo>
                          <a:lnTo>
                            <a:pt x="4381" y="10073"/>
                          </a:lnTo>
                          <a:lnTo>
                            <a:pt x="4550" y="10269"/>
                          </a:lnTo>
                          <a:lnTo>
                            <a:pt x="4550" y="11000"/>
                          </a:lnTo>
                          <a:cubicBezTo>
                            <a:pt x="4461" y="11036"/>
                            <a:pt x="4354" y="11063"/>
                            <a:pt x="4238" y="11099"/>
                          </a:cubicBezTo>
                          <a:lnTo>
                            <a:pt x="4238" y="9796"/>
                          </a:lnTo>
                          <a:lnTo>
                            <a:pt x="4381" y="9796"/>
                          </a:lnTo>
                          <a:cubicBezTo>
                            <a:pt x="4461" y="9796"/>
                            <a:pt x="4532" y="9725"/>
                            <a:pt x="4532" y="9636"/>
                          </a:cubicBezTo>
                          <a:lnTo>
                            <a:pt x="4532" y="9154"/>
                          </a:lnTo>
                          <a:cubicBezTo>
                            <a:pt x="4532" y="9091"/>
                            <a:pt x="4497" y="9029"/>
                            <a:pt x="4434" y="9011"/>
                          </a:cubicBezTo>
                          <a:lnTo>
                            <a:pt x="4443" y="9011"/>
                          </a:lnTo>
                          <a:lnTo>
                            <a:pt x="4443" y="8770"/>
                          </a:lnTo>
                          <a:lnTo>
                            <a:pt x="4693" y="8547"/>
                          </a:lnTo>
                          <a:close/>
                          <a:moveTo>
                            <a:pt x="2481" y="8395"/>
                          </a:moveTo>
                          <a:lnTo>
                            <a:pt x="2712" y="8627"/>
                          </a:lnTo>
                          <a:lnTo>
                            <a:pt x="2712" y="9154"/>
                          </a:lnTo>
                          <a:lnTo>
                            <a:pt x="3087" y="9511"/>
                          </a:lnTo>
                          <a:lnTo>
                            <a:pt x="3738" y="9511"/>
                          </a:lnTo>
                          <a:lnTo>
                            <a:pt x="3738" y="9636"/>
                          </a:lnTo>
                          <a:cubicBezTo>
                            <a:pt x="3738" y="9725"/>
                            <a:pt x="3810" y="9796"/>
                            <a:pt x="3890" y="9796"/>
                          </a:cubicBezTo>
                          <a:lnTo>
                            <a:pt x="3899" y="9796"/>
                          </a:lnTo>
                          <a:lnTo>
                            <a:pt x="3899" y="10090"/>
                          </a:lnTo>
                          <a:lnTo>
                            <a:pt x="3266" y="10733"/>
                          </a:lnTo>
                          <a:lnTo>
                            <a:pt x="3257" y="10733"/>
                          </a:lnTo>
                          <a:lnTo>
                            <a:pt x="3257" y="11197"/>
                          </a:lnTo>
                          <a:cubicBezTo>
                            <a:pt x="3105" y="11197"/>
                            <a:pt x="2962" y="11179"/>
                            <a:pt x="2837" y="11161"/>
                          </a:cubicBezTo>
                          <a:lnTo>
                            <a:pt x="2837" y="10670"/>
                          </a:lnTo>
                          <a:lnTo>
                            <a:pt x="3257" y="10260"/>
                          </a:lnTo>
                          <a:cubicBezTo>
                            <a:pt x="3267" y="10270"/>
                            <a:pt x="3281" y="10275"/>
                            <a:pt x="3294" y="10275"/>
                          </a:cubicBezTo>
                          <a:cubicBezTo>
                            <a:pt x="3303" y="10275"/>
                            <a:pt x="3312" y="10273"/>
                            <a:pt x="3319" y="10269"/>
                          </a:cubicBezTo>
                          <a:cubicBezTo>
                            <a:pt x="3346" y="10251"/>
                            <a:pt x="3355" y="10224"/>
                            <a:pt x="3337" y="10198"/>
                          </a:cubicBezTo>
                          <a:cubicBezTo>
                            <a:pt x="3330" y="10177"/>
                            <a:pt x="3309" y="10167"/>
                            <a:pt x="3287" y="10167"/>
                          </a:cubicBezTo>
                          <a:cubicBezTo>
                            <a:pt x="3280" y="10167"/>
                            <a:pt x="3272" y="10169"/>
                            <a:pt x="3266" y="10171"/>
                          </a:cubicBezTo>
                          <a:cubicBezTo>
                            <a:pt x="3239" y="10189"/>
                            <a:pt x="3230" y="10215"/>
                            <a:pt x="3248" y="10242"/>
                          </a:cubicBezTo>
                          <a:cubicBezTo>
                            <a:pt x="3248" y="10242"/>
                            <a:pt x="3248" y="10251"/>
                            <a:pt x="3248" y="10251"/>
                          </a:cubicBezTo>
                          <a:lnTo>
                            <a:pt x="2820" y="10661"/>
                          </a:lnTo>
                          <a:lnTo>
                            <a:pt x="2820" y="11152"/>
                          </a:lnTo>
                          <a:cubicBezTo>
                            <a:pt x="2802" y="11152"/>
                            <a:pt x="2775" y="11143"/>
                            <a:pt x="2757" y="11143"/>
                          </a:cubicBezTo>
                          <a:cubicBezTo>
                            <a:pt x="2739" y="11134"/>
                            <a:pt x="2712" y="11134"/>
                            <a:pt x="2695" y="11125"/>
                          </a:cubicBezTo>
                          <a:lnTo>
                            <a:pt x="2695" y="10492"/>
                          </a:lnTo>
                          <a:lnTo>
                            <a:pt x="3096" y="10135"/>
                          </a:lnTo>
                          <a:cubicBezTo>
                            <a:pt x="3101" y="10140"/>
                            <a:pt x="3109" y="10142"/>
                            <a:pt x="3120" y="10142"/>
                          </a:cubicBezTo>
                          <a:cubicBezTo>
                            <a:pt x="3130" y="10142"/>
                            <a:pt x="3141" y="10140"/>
                            <a:pt x="3150" y="10135"/>
                          </a:cubicBezTo>
                          <a:cubicBezTo>
                            <a:pt x="3176" y="10126"/>
                            <a:pt x="3185" y="10090"/>
                            <a:pt x="3176" y="10064"/>
                          </a:cubicBezTo>
                          <a:cubicBezTo>
                            <a:pt x="3165" y="10046"/>
                            <a:pt x="3150" y="10037"/>
                            <a:pt x="3133" y="10037"/>
                          </a:cubicBezTo>
                          <a:cubicBezTo>
                            <a:pt x="3124" y="10037"/>
                            <a:pt x="3115" y="10040"/>
                            <a:pt x="3105" y="10046"/>
                          </a:cubicBezTo>
                          <a:cubicBezTo>
                            <a:pt x="3078" y="10055"/>
                            <a:pt x="3069" y="10090"/>
                            <a:pt x="3078" y="10117"/>
                          </a:cubicBezTo>
                          <a:lnTo>
                            <a:pt x="2677" y="10483"/>
                          </a:lnTo>
                          <a:lnTo>
                            <a:pt x="2677" y="11116"/>
                          </a:lnTo>
                          <a:cubicBezTo>
                            <a:pt x="2623" y="11107"/>
                            <a:pt x="2579" y="11090"/>
                            <a:pt x="2534" y="11063"/>
                          </a:cubicBezTo>
                          <a:lnTo>
                            <a:pt x="2534" y="10358"/>
                          </a:lnTo>
                          <a:lnTo>
                            <a:pt x="2953" y="9966"/>
                          </a:lnTo>
                          <a:cubicBezTo>
                            <a:pt x="2964" y="9976"/>
                            <a:pt x="2974" y="9980"/>
                            <a:pt x="2985" y="9980"/>
                          </a:cubicBezTo>
                          <a:cubicBezTo>
                            <a:pt x="2992" y="9980"/>
                            <a:pt x="3000" y="9978"/>
                            <a:pt x="3007" y="9974"/>
                          </a:cubicBezTo>
                          <a:cubicBezTo>
                            <a:pt x="3034" y="9957"/>
                            <a:pt x="3043" y="9930"/>
                            <a:pt x="3034" y="9903"/>
                          </a:cubicBezTo>
                          <a:cubicBezTo>
                            <a:pt x="3020" y="9883"/>
                            <a:pt x="3002" y="9873"/>
                            <a:pt x="2982" y="9873"/>
                          </a:cubicBezTo>
                          <a:cubicBezTo>
                            <a:pt x="2976" y="9873"/>
                            <a:pt x="2969" y="9874"/>
                            <a:pt x="2962" y="9876"/>
                          </a:cubicBezTo>
                          <a:cubicBezTo>
                            <a:pt x="2936" y="9894"/>
                            <a:pt x="2927" y="9921"/>
                            <a:pt x="2936" y="9948"/>
                          </a:cubicBezTo>
                          <a:cubicBezTo>
                            <a:pt x="2936" y="9948"/>
                            <a:pt x="2936" y="9957"/>
                            <a:pt x="2936" y="9957"/>
                          </a:cubicBezTo>
                          <a:lnTo>
                            <a:pt x="2516" y="10349"/>
                          </a:lnTo>
                          <a:lnTo>
                            <a:pt x="2516" y="11054"/>
                          </a:lnTo>
                          <a:cubicBezTo>
                            <a:pt x="2481" y="11036"/>
                            <a:pt x="2445" y="11018"/>
                            <a:pt x="2409" y="11000"/>
                          </a:cubicBezTo>
                          <a:lnTo>
                            <a:pt x="2409" y="8743"/>
                          </a:lnTo>
                          <a:lnTo>
                            <a:pt x="2275" y="8610"/>
                          </a:lnTo>
                          <a:lnTo>
                            <a:pt x="1847" y="8610"/>
                          </a:lnTo>
                          <a:lnTo>
                            <a:pt x="1847" y="8503"/>
                          </a:lnTo>
                          <a:lnTo>
                            <a:pt x="2373" y="8503"/>
                          </a:lnTo>
                          <a:lnTo>
                            <a:pt x="2534" y="8645"/>
                          </a:lnTo>
                          <a:lnTo>
                            <a:pt x="2534" y="9189"/>
                          </a:lnTo>
                          <a:lnTo>
                            <a:pt x="2989" y="9653"/>
                          </a:lnTo>
                          <a:lnTo>
                            <a:pt x="3738" y="9653"/>
                          </a:lnTo>
                          <a:lnTo>
                            <a:pt x="3738" y="9636"/>
                          </a:lnTo>
                          <a:lnTo>
                            <a:pt x="2998" y="9636"/>
                          </a:lnTo>
                          <a:lnTo>
                            <a:pt x="2552" y="9181"/>
                          </a:lnTo>
                          <a:lnTo>
                            <a:pt x="2552" y="8645"/>
                          </a:lnTo>
                          <a:lnTo>
                            <a:pt x="2382" y="8485"/>
                          </a:lnTo>
                          <a:lnTo>
                            <a:pt x="1847" y="8485"/>
                          </a:lnTo>
                          <a:lnTo>
                            <a:pt x="1847" y="8413"/>
                          </a:lnTo>
                          <a:cubicBezTo>
                            <a:pt x="1847" y="8404"/>
                            <a:pt x="1838" y="8404"/>
                            <a:pt x="1838" y="8395"/>
                          </a:cubicBezTo>
                          <a:close/>
                          <a:moveTo>
                            <a:pt x="4051" y="9796"/>
                          </a:moveTo>
                          <a:lnTo>
                            <a:pt x="4051" y="10135"/>
                          </a:lnTo>
                          <a:lnTo>
                            <a:pt x="3417" y="10760"/>
                          </a:lnTo>
                          <a:lnTo>
                            <a:pt x="3417" y="11197"/>
                          </a:lnTo>
                          <a:lnTo>
                            <a:pt x="3283" y="11197"/>
                          </a:lnTo>
                          <a:lnTo>
                            <a:pt x="3283" y="10742"/>
                          </a:lnTo>
                          <a:lnTo>
                            <a:pt x="3917" y="10099"/>
                          </a:lnTo>
                          <a:lnTo>
                            <a:pt x="3917" y="10090"/>
                          </a:lnTo>
                          <a:lnTo>
                            <a:pt x="3917" y="9796"/>
                          </a:lnTo>
                          <a:close/>
                          <a:moveTo>
                            <a:pt x="4220" y="9796"/>
                          </a:moveTo>
                          <a:lnTo>
                            <a:pt x="4220" y="11099"/>
                          </a:lnTo>
                          <a:cubicBezTo>
                            <a:pt x="4104" y="11125"/>
                            <a:pt x="3970" y="11152"/>
                            <a:pt x="3837" y="11161"/>
                          </a:cubicBezTo>
                          <a:cubicBezTo>
                            <a:pt x="3703" y="11179"/>
                            <a:pt x="3569" y="11188"/>
                            <a:pt x="3435" y="11197"/>
                          </a:cubicBezTo>
                          <a:lnTo>
                            <a:pt x="3435" y="10768"/>
                          </a:lnTo>
                          <a:lnTo>
                            <a:pt x="4060" y="10144"/>
                          </a:lnTo>
                          <a:lnTo>
                            <a:pt x="4068" y="10135"/>
                          </a:lnTo>
                          <a:lnTo>
                            <a:pt x="4068" y="9796"/>
                          </a:lnTo>
                          <a:close/>
                          <a:moveTo>
                            <a:pt x="4238" y="0"/>
                          </a:moveTo>
                          <a:cubicBezTo>
                            <a:pt x="4232" y="0"/>
                            <a:pt x="4226" y="0"/>
                            <a:pt x="4220" y="1"/>
                          </a:cubicBezTo>
                          <a:cubicBezTo>
                            <a:pt x="3765" y="54"/>
                            <a:pt x="2855" y="393"/>
                            <a:pt x="2579" y="741"/>
                          </a:cubicBezTo>
                          <a:cubicBezTo>
                            <a:pt x="2463" y="875"/>
                            <a:pt x="2391" y="1125"/>
                            <a:pt x="2320" y="1375"/>
                          </a:cubicBezTo>
                          <a:cubicBezTo>
                            <a:pt x="2258" y="1589"/>
                            <a:pt x="2186" y="1812"/>
                            <a:pt x="2106" y="1928"/>
                          </a:cubicBezTo>
                          <a:cubicBezTo>
                            <a:pt x="2070" y="1981"/>
                            <a:pt x="1910" y="2106"/>
                            <a:pt x="1910" y="2106"/>
                          </a:cubicBezTo>
                          <a:cubicBezTo>
                            <a:pt x="1874" y="2133"/>
                            <a:pt x="1035" y="2677"/>
                            <a:pt x="821" y="2945"/>
                          </a:cubicBezTo>
                          <a:cubicBezTo>
                            <a:pt x="527" y="3328"/>
                            <a:pt x="125" y="4247"/>
                            <a:pt x="45" y="4729"/>
                          </a:cubicBezTo>
                          <a:cubicBezTo>
                            <a:pt x="1" y="5059"/>
                            <a:pt x="1" y="5701"/>
                            <a:pt x="63" y="6005"/>
                          </a:cubicBezTo>
                          <a:cubicBezTo>
                            <a:pt x="99" y="6174"/>
                            <a:pt x="188" y="6406"/>
                            <a:pt x="268" y="6638"/>
                          </a:cubicBezTo>
                          <a:cubicBezTo>
                            <a:pt x="366" y="6879"/>
                            <a:pt x="455" y="7129"/>
                            <a:pt x="491" y="7298"/>
                          </a:cubicBezTo>
                          <a:cubicBezTo>
                            <a:pt x="518" y="7477"/>
                            <a:pt x="491" y="7744"/>
                            <a:pt x="455" y="8030"/>
                          </a:cubicBezTo>
                          <a:cubicBezTo>
                            <a:pt x="420" y="8395"/>
                            <a:pt x="375" y="8779"/>
                            <a:pt x="464" y="9002"/>
                          </a:cubicBezTo>
                          <a:cubicBezTo>
                            <a:pt x="750" y="9743"/>
                            <a:pt x="1981" y="10991"/>
                            <a:pt x="2748" y="11179"/>
                          </a:cubicBezTo>
                          <a:cubicBezTo>
                            <a:pt x="2900" y="11215"/>
                            <a:pt x="3105" y="11232"/>
                            <a:pt x="3328" y="11232"/>
                          </a:cubicBezTo>
                          <a:cubicBezTo>
                            <a:pt x="3881" y="11232"/>
                            <a:pt x="4559" y="11116"/>
                            <a:pt x="4845" y="10867"/>
                          </a:cubicBezTo>
                          <a:cubicBezTo>
                            <a:pt x="4925" y="10795"/>
                            <a:pt x="5005" y="10510"/>
                            <a:pt x="5005" y="10492"/>
                          </a:cubicBezTo>
                          <a:lnTo>
                            <a:pt x="5005" y="599"/>
                          </a:lnTo>
                          <a:lnTo>
                            <a:pt x="5005" y="590"/>
                          </a:lnTo>
                          <a:cubicBezTo>
                            <a:pt x="4996" y="581"/>
                            <a:pt x="4818" y="242"/>
                            <a:pt x="4711" y="161"/>
                          </a:cubicBezTo>
                          <a:cubicBezTo>
                            <a:pt x="4609" y="85"/>
                            <a:pt x="4369" y="0"/>
                            <a:pt x="4238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3">
                            <a:alpha val="70000"/>
                          </a:schemeClr>
                        </a:gs>
                        <a:gs pos="100000">
                          <a:schemeClr val="lt2">
                            <a:alpha val="70000"/>
                          </a:schemeClr>
                        </a:gs>
                      </a:gsLst>
                      <a:lin ang="5400012" scaled="0"/>
                    </a:gradFill>
                    <a:ln>
                      <a:noFill/>
                    </a:ln>
                    <a:effectLst>
                      <a:outerShdw blurRad="57150" rotWithShape="0" algn="bl" dist="9525">
                        <a:schemeClr val="dk2">
                          <a:alpha val="73000"/>
                        </a:schemeClr>
                      </a:outerShdw>
                    </a:effectLst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405" name="Google Shape;405;p37"/>
                  <p:cNvSpPr/>
                  <p:nvPr/>
                </p:nvSpPr>
                <p:spPr>
                  <a:xfrm>
                    <a:off x="2762389" y="2464281"/>
                    <a:ext cx="563973" cy="354886"/>
                  </a:xfrm>
                  <a:custGeom>
                    <a:rect b="b" l="l" r="r" t="t"/>
                    <a:pathLst>
                      <a:path extrusionOk="0" h="4301" w="6835">
                        <a:moveTo>
                          <a:pt x="1" y="1"/>
                        </a:moveTo>
                        <a:lnTo>
                          <a:pt x="2918" y="4301"/>
                        </a:lnTo>
                        <a:lnTo>
                          <a:pt x="4024" y="4301"/>
                        </a:lnTo>
                        <a:lnTo>
                          <a:pt x="6834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>
                          <a:alpha val="50000"/>
                        </a:schemeClr>
                      </a:gs>
                      <a:gs pos="83000">
                        <a:srgbClr val="FFFFFF">
                          <a:alpha val="0"/>
                          <a:alpha val="50000"/>
                        </a:srgbClr>
                      </a:gs>
                      <a:gs pos="100000">
                        <a:srgbClr val="FFFFFF">
                          <a:alpha val="0"/>
                          <a:alpha val="50000"/>
                        </a:srgbClr>
                      </a:gs>
                    </a:gsLst>
                    <a:lin ang="16200038" scaled="0"/>
                  </a:gradFill>
                  <a:ln>
                    <a:noFill/>
                  </a:ln>
                  <a:effectLst>
                    <a:outerShdw blurRad="114300" rotWithShape="0" algn="bl">
                      <a:schemeClr val="dk2">
                        <a:alpha val="50000"/>
                      </a:scheme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37"/>
                  <p:cNvSpPr/>
                  <p:nvPr/>
                </p:nvSpPr>
                <p:spPr>
                  <a:xfrm>
                    <a:off x="2585157" y="2888934"/>
                    <a:ext cx="76719" cy="21296"/>
                  </a:xfrm>
                  <a:custGeom>
                    <a:rect b="b" l="l" r="r" t="t"/>
                    <a:pathLst>
                      <a:path extrusionOk="0" h="322" w="1160">
                        <a:moveTo>
                          <a:pt x="54" y="107"/>
                        </a:moveTo>
                        <a:cubicBezTo>
                          <a:pt x="36" y="116"/>
                          <a:pt x="27" y="134"/>
                          <a:pt x="18" y="152"/>
                        </a:cubicBezTo>
                        <a:lnTo>
                          <a:pt x="18" y="152"/>
                        </a:lnTo>
                        <a:cubicBezTo>
                          <a:pt x="9" y="161"/>
                          <a:pt x="0" y="188"/>
                          <a:pt x="9" y="197"/>
                        </a:cubicBezTo>
                        <a:lnTo>
                          <a:pt x="9" y="197"/>
                        </a:lnTo>
                        <a:cubicBezTo>
                          <a:pt x="18" y="232"/>
                          <a:pt x="54" y="241"/>
                          <a:pt x="80" y="250"/>
                        </a:cubicBezTo>
                        <a:lnTo>
                          <a:pt x="80" y="250"/>
                        </a:lnTo>
                        <a:cubicBezTo>
                          <a:pt x="303" y="295"/>
                          <a:pt x="526" y="321"/>
                          <a:pt x="758" y="321"/>
                        </a:cubicBezTo>
                        <a:lnTo>
                          <a:pt x="758" y="321"/>
                        </a:lnTo>
                        <a:cubicBezTo>
                          <a:pt x="812" y="321"/>
                          <a:pt x="865" y="321"/>
                          <a:pt x="910" y="321"/>
                        </a:cubicBezTo>
                        <a:lnTo>
                          <a:pt x="910" y="321"/>
                        </a:lnTo>
                        <a:cubicBezTo>
                          <a:pt x="964" y="321"/>
                          <a:pt x="1008" y="313"/>
                          <a:pt x="1062" y="313"/>
                        </a:cubicBezTo>
                        <a:lnTo>
                          <a:pt x="1062" y="313"/>
                        </a:lnTo>
                        <a:cubicBezTo>
                          <a:pt x="1080" y="313"/>
                          <a:pt x="1151" y="313"/>
                          <a:pt x="1151" y="286"/>
                        </a:cubicBezTo>
                        <a:lnTo>
                          <a:pt x="1151" y="286"/>
                        </a:lnTo>
                        <a:cubicBezTo>
                          <a:pt x="1160" y="268"/>
                          <a:pt x="1142" y="259"/>
                          <a:pt x="1133" y="250"/>
                        </a:cubicBezTo>
                        <a:lnTo>
                          <a:pt x="1133" y="250"/>
                        </a:lnTo>
                        <a:cubicBezTo>
                          <a:pt x="1106" y="232"/>
                          <a:pt x="1080" y="214"/>
                          <a:pt x="1053" y="197"/>
                        </a:cubicBezTo>
                        <a:lnTo>
                          <a:pt x="1053" y="197"/>
                        </a:lnTo>
                        <a:cubicBezTo>
                          <a:pt x="919" y="116"/>
                          <a:pt x="785" y="63"/>
                          <a:pt x="633" y="27"/>
                        </a:cubicBezTo>
                        <a:lnTo>
                          <a:pt x="633" y="27"/>
                        </a:lnTo>
                        <a:cubicBezTo>
                          <a:pt x="571" y="9"/>
                          <a:pt x="491" y="0"/>
                          <a:pt x="419" y="0"/>
                        </a:cubicBezTo>
                        <a:lnTo>
                          <a:pt x="419" y="0"/>
                        </a:lnTo>
                        <a:cubicBezTo>
                          <a:pt x="286" y="0"/>
                          <a:pt x="161" y="36"/>
                          <a:pt x="54" y="107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100000">
                        <a:schemeClr val="dk2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37"/>
                  <p:cNvSpPr/>
                  <p:nvPr/>
                </p:nvSpPr>
                <p:spPr>
                  <a:xfrm>
                    <a:off x="2918497" y="2859436"/>
                    <a:ext cx="452579" cy="159325"/>
                  </a:xfrm>
                  <a:custGeom>
                    <a:rect b="b" l="l" r="r" t="t"/>
                    <a:pathLst>
                      <a:path extrusionOk="0" h="2409" w="6843">
                        <a:moveTo>
                          <a:pt x="36" y="232"/>
                        </a:moveTo>
                        <a:cubicBezTo>
                          <a:pt x="63" y="312"/>
                          <a:pt x="107" y="375"/>
                          <a:pt x="161" y="437"/>
                        </a:cubicBezTo>
                        <a:lnTo>
                          <a:pt x="161" y="437"/>
                        </a:lnTo>
                        <a:cubicBezTo>
                          <a:pt x="259" y="562"/>
                          <a:pt x="411" y="643"/>
                          <a:pt x="562" y="705"/>
                        </a:cubicBezTo>
                        <a:lnTo>
                          <a:pt x="562" y="705"/>
                        </a:lnTo>
                        <a:cubicBezTo>
                          <a:pt x="705" y="759"/>
                          <a:pt x="857" y="803"/>
                          <a:pt x="1009" y="848"/>
                        </a:cubicBezTo>
                        <a:lnTo>
                          <a:pt x="1009" y="848"/>
                        </a:lnTo>
                        <a:cubicBezTo>
                          <a:pt x="1160" y="892"/>
                          <a:pt x="1312" y="937"/>
                          <a:pt x="1463" y="973"/>
                        </a:cubicBezTo>
                        <a:lnTo>
                          <a:pt x="1463" y="973"/>
                        </a:lnTo>
                        <a:cubicBezTo>
                          <a:pt x="1767" y="1062"/>
                          <a:pt x="2070" y="1133"/>
                          <a:pt x="2382" y="1205"/>
                        </a:cubicBezTo>
                        <a:lnTo>
                          <a:pt x="2382" y="1205"/>
                        </a:lnTo>
                        <a:cubicBezTo>
                          <a:pt x="2534" y="1231"/>
                          <a:pt x="2695" y="1258"/>
                          <a:pt x="2837" y="1285"/>
                        </a:cubicBezTo>
                        <a:lnTo>
                          <a:pt x="2837" y="1285"/>
                        </a:lnTo>
                        <a:cubicBezTo>
                          <a:pt x="2998" y="1312"/>
                          <a:pt x="3141" y="1347"/>
                          <a:pt x="3292" y="1383"/>
                        </a:cubicBezTo>
                        <a:lnTo>
                          <a:pt x="3292" y="1383"/>
                        </a:lnTo>
                        <a:cubicBezTo>
                          <a:pt x="3899" y="1526"/>
                          <a:pt x="4470" y="1758"/>
                          <a:pt x="5023" y="2043"/>
                        </a:cubicBezTo>
                        <a:lnTo>
                          <a:pt x="5023" y="2043"/>
                        </a:lnTo>
                        <a:cubicBezTo>
                          <a:pt x="5308" y="2177"/>
                          <a:pt x="5603" y="2311"/>
                          <a:pt x="5915" y="2364"/>
                        </a:cubicBezTo>
                        <a:lnTo>
                          <a:pt x="5915" y="2364"/>
                        </a:lnTo>
                        <a:cubicBezTo>
                          <a:pt x="6076" y="2391"/>
                          <a:pt x="6236" y="2409"/>
                          <a:pt x="6397" y="2382"/>
                        </a:cubicBezTo>
                        <a:lnTo>
                          <a:pt x="6397" y="2382"/>
                        </a:lnTo>
                        <a:cubicBezTo>
                          <a:pt x="6557" y="2373"/>
                          <a:pt x="6709" y="2320"/>
                          <a:pt x="6843" y="2239"/>
                        </a:cubicBezTo>
                        <a:lnTo>
                          <a:pt x="6843" y="2239"/>
                        </a:lnTo>
                        <a:cubicBezTo>
                          <a:pt x="6557" y="2364"/>
                          <a:pt x="6236" y="2355"/>
                          <a:pt x="5942" y="2275"/>
                        </a:cubicBezTo>
                        <a:lnTo>
                          <a:pt x="5942" y="2275"/>
                        </a:lnTo>
                        <a:cubicBezTo>
                          <a:pt x="5639" y="2204"/>
                          <a:pt x="5371" y="2052"/>
                          <a:pt x="5094" y="1909"/>
                        </a:cubicBezTo>
                        <a:lnTo>
                          <a:pt x="5094" y="1909"/>
                        </a:lnTo>
                        <a:cubicBezTo>
                          <a:pt x="4818" y="1758"/>
                          <a:pt x="4541" y="1615"/>
                          <a:pt x="4247" y="1490"/>
                        </a:cubicBezTo>
                        <a:lnTo>
                          <a:pt x="4247" y="1490"/>
                        </a:lnTo>
                        <a:cubicBezTo>
                          <a:pt x="3952" y="1374"/>
                          <a:pt x="3649" y="1276"/>
                          <a:pt x="3337" y="1196"/>
                        </a:cubicBezTo>
                        <a:lnTo>
                          <a:pt x="3337" y="1196"/>
                        </a:lnTo>
                        <a:cubicBezTo>
                          <a:pt x="3185" y="1160"/>
                          <a:pt x="3034" y="1133"/>
                          <a:pt x="2873" y="1106"/>
                        </a:cubicBezTo>
                        <a:lnTo>
                          <a:pt x="2873" y="1106"/>
                        </a:lnTo>
                        <a:cubicBezTo>
                          <a:pt x="2712" y="1080"/>
                          <a:pt x="2570" y="1053"/>
                          <a:pt x="2409" y="1026"/>
                        </a:cubicBezTo>
                        <a:lnTo>
                          <a:pt x="2409" y="1026"/>
                        </a:lnTo>
                        <a:cubicBezTo>
                          <a:pt x="2106" y="973"/>
                          <a:pt x="1802" y="901"/>
                          <a:pt x="1499" y="830"/>
                        </a:cubicBezTo>
                        <a:lnTo>
                          <a:pt x="1499" y="830"/>
                        </a:lnTo>
                        <a:lnTo>
                          <a:pt x="1044" y="732"/>
                        </a:lnTo>
                        <a:cubicBezTo>
                          <a:pt x="893" y="696"/>
                          <a:pt x="732" y="660"/>
                          <a:pt x="589" y="616"/>
                        </a:cubicBezTo>
                        <a:lnTo>
                          <a:pt x="589" y="616"/>
                        </a:lnTo>
                        <a:cubicBezTo>
                          <a:pt x="446" y="571"/>
                          <a:pt x="304" y="509"/>
                          <a:pt x="197" y="402"/>
                        </a:cubicBezTo>
                        <a:lnTo>
                          <a:pt x="197" y="402"/>
                        </a:lnTo>
                        <a:cubicBezTo>
                          <a:pt x="90" y="304"/>
                          <a:pt x="9" y="152"/>
                          <a:pt x="18" y="0"/>
                        </a:cubicBezTo>
                        <a:lnTo>
                          <a:pt x="18" y="0"/>
                        </a:lnTo>
                        <a:cubicBezTo>
                          <a:pt x="0" y="72"/>
                          <a:pt x="9" y="152"/>
                          <a:pt x="36" y="23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dk2"/>
                      </a:gs>
                    </a:gsLst>
                    <a:lin ang="16200038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37"/>
                  <p:cNvSpPr/>
                  <p:nvPr/>
                </p:nvSpPr>
                <p:spPr>
                  <a:xfrm>
                    <a:off x="2912015" y="2831658"/>
                    <a:ext cx="113360" cy="76786"/>
                  </a:xfrm>
                  <a:custGeom>
                    <a:rect b="b" l="l" r="r" t="t"/>
                    <a:pathLst>
                      <a:path extrusionOk="0" h="1161" w="1714">
                        <a:moveTo>
                          <a:pt x="295" y="313"/>
                        </a:moveTo>
                        <a:cubicBezTo>
                          <a:pt x="143" y="501"/>
                          <a:pt x="0" y="857"/>
                          <a:pt x="250" y="1027"/>
                        </a:cubicBezTo>
                        <a:lnTo>
                          <a:pt x="250" y="1027"/>
                        </a:lnTo>
                        <a:cubicBezTo>
                          <a:pt x="357" y="1089"/>
                          <a:pt x="482" y="1089"/>
                          <a:pt x="607" y="1098"/>
                        </a:cubicBezTo>
                        <a:lnTo>
                          <a:pt x="607" y="1098"/>
                        </a:lnTo>
                        <a:cubicBezTo>
                          <a:pt x="759" y="1116"/>
                          <a:pt x="919" y="1152"/>
                          <a:pt x="1071" y="1152"/>
                        </a:cubicBezTo>
                        <a:lnTo>
                          <a:pt x="1071" y="1152"/>
                        </a:lnTo>
                        <a:cubicBezTo>
                          <a:pt x="1258" y="1161"/>
                          <a:pt x="1472" y="1107"/>
                          <a:pt x="1597" y="947"/>
                        </a:cubicBezTo>
                        <a:lnTo>
                          <a:pt x="1597" y="947"/>
                        </a:lnTo>
                        <a:cubicBezTo>
                          <a:pt x="1660" y="866"/>
                          <a:pt x="1695" y="759"/>
                          <a:pt x="1704" y="652"/>
                        </a:cubicBezTo>
                        <a:lnTo>
                          <a:pt x="1704" y="652"/>
                        </a:lnTo>
                        <a:cubicBezTo>
                          <a:pt x="1713" y="545"/>
                          <a:pt x="1713" y="447"/>
                          <a:pt x="1686" y="358"/>
                        </a:cubicBezTo>
                        <a:lnTo>
                          <a:pt x="1686" y="358"/>
                        </a:lnTo>
                        <a:cubicBezTo>
                          <a:pt x="1669" y="269"/>
                          <a:pt x="1606" y="188"/>
                          <a:pt x="1499" y="126"/>
                        </a:cubicBezTo>
                        <a:lnTo>
                          <a:pt x="1499" y="126"/>
                        </a:lnTo>
                        <a:cubicBezTo>
                          <a:pt x="1356" y="54"/>
                          <a:pt x="1187" y="10"/>
                          <a:pt x="1026" y="1"/>
                        </a:cubicBezTo>
                        <a:lnTo>
                          <a:pt x="1026" y="1"/>
                        </a:lnTo>
                        <a:cubicBezTo>
                          <a:pt x="1008" y="1"/>
                          <a:pt x="999" y="1"/>
                          <a:pt x="982" y="1"/>
                        </a:cubicBezTo>
                        <a:lnTo>
                          <a:pt x="982" y="1"/>
                        </a:lnTo>
                        <a:cubicBezTo>
                          <a:pt x="723" y="1"/>
                          <a:pt x="464" y="117"/>
                          <a:pt x="295" y="313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100000">
                        <a:schemeClr val="dk2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09" name="Google Shape;409;p37"/>
                <p:cNvSpPr/>
                <p:nvPr/>
              </p:nvSpPr>
              <p:spPr>
                <a:xfrm>
                  <a:off x="4814250" y="596848"/>
                  <a:ext cx="716036" cy="716125"/>
                </a:xfrm>
                <a:custGeom>
                  <a:rect b="b" l="l" r="r" t="t"/>
                  <a:pathLst>
                    <a:path extrusionOk="0" h="4810" w="4809">
                      <a:moveTo>
                        <a:pt x="4345" y="1571"/>
                      </a:moveTo>
                      <a:cubicBezTo>
                        <a:pt x="4809" y="2641"/>
                        <a:pt x="4309" y="3890"/>
                        <a:pt x="3239" y="4345"/>
                      </a:cubicBezTo>
                      <a:cubicBezTo>
                        <a:pt x="2168" y="4809"/>
                        <a:pt x="919" y="4319"/>
                        <a:pt x="464" y="3248"/>
                      </a:cubicBezTo>
                      <a:cubicBezTo>
                        <a:pt x="0" y="2169"/>
                        <a:pt x="491" y="929"/>
                        <a:pt x="1571" y="465"/>
                      </a:cubicBezTo>
                      <a:cubicBezTo>
                        <a:pt x="2641" y="1"/>
                        <a:pt x="3881" y="500"/>
                        <a:pt x="4345" y="1571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37"/>
                <p:cNvSpPr/>
                <p:nvPr/>
              </p:nvSpPr>
              <p:spPr>
                <a:xfrm>
                  <a:off x="7393860" y="3277728"/>
                  <a:ext cx="258568" cy="258598"/>
                </a:xfrm>
                <a:custGeom>
                  <a:rect b="b" l="l" r="r" t="t"/>
                  <a:pathLst>
                    <a:path extrusionOk="0" h="4810" w="4809">
                      <a:moveTo>
                        <a:pt x="4345" y="1571"/>
                      </a:moveTo>
                      <a:cubicBezTo>
                        <a:pt x="4809" y="2641"/>
                        <a:pt x="4309" y="3890"/>
                        <a:pt x="3239" y="4345"/>
                      </a:cubicBezTo>
                      <a:cubicBezTo>
                        <a:pt x="2168" y="4809"/>
                        <a:pt x="919" y="4319"/>
                        <a:pt x="464" y="3248"/>
                      </a:cubicBezTo>
                      <a:cubicBezTo>
                        <a:pt x="0" y="2169"/>
                        <a:pt x="491" y="929"/>
                        <a:pt x="1571" y="465"/>
                      </a:cubicBezTo>
                      <a:cubicBezTo>
                        <a:pt x="2641" y="1"/>
                        <a:pt x="3881" y="500"/>
                        <a:pt x="4345" y="1571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37"/>
                <p:cNvSpPr/>
                <p:nvPr/>
              </p:nvSpPr>
              <p:spPr>
                <a:xfrm>
                  <a:off x="8035449" y="2585529"/>
                  <a:ext cx="258568" cy="258598"/>
                </a:xfrm>
                <a:custGeom>
                  <a:rect b="b" l="l" r="r" t="t"/>
                  <a:pathLst>
                    <a:path extrusionOk="0" h="4810" w="4809">
                      <a:moveTo>
                        <a:pt x="4345" y="1571"/>
                      </a:moveTo>
                      <a:cubicBezTo>
                        <a:pt x="4809" y="2641"/>
                        <a:pt x="4309" y="3890"/>
                        <a:pt x="3239" y="4345"/>
                      </a:cubicBezTo>
                      <a:cubicBezTo>
                        <a:pt x="2168" y="4809"/>
                        <a:pt x="919" y="4319"/>
                        <a:pt x="464" y="3248"/>
                      </a:cubicBezTo>
                      <a:cubicBezTo>
                        <a:pt x="0" y="2169"/>
                        <a:pt x="491" y="929"/>
                        <a:pt x="1571" y="465"/>
                      </a:cubicBezTo>
                      <a:cubicBezTo>
                        <a:pt x="2641" y="1"/>
                        <a:pt x="3881" y="500"/>
                        <a:pt x="4345" y="1571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37"/>
                <p:cNvSpPr/>
                <p:nvPr/>
              </p:nvSpPr>
              <p:spPr>
                <a:xfrm>
                  <a:off x="5530281" y="3035708"/>
                  <a:ext cx="258568" cy="258598"/>
                </a:xfrm>
                <a:custGeom>
                  <a:rect b="b" l="l" r="r" t="t"/>
                  <a:pathLst>
                    <a:path extrusionOk="0" h="4810" w="4809">
                      <a:moveTo>
                        <a:pt x="4345" y="1571"/>
                      </a:moveTo>
                      <a:cubicBezTo>
                        <a:pt x="4809" y="2641"/>
                        <a:pt x="4309" y="3890"/>
                        <a:pt x="3239" y="4345"/>
                      </a:cubicBezTo>
                      <a:cubicBezTo>
                        <a:pt x="2168" y="4809"/>
                        <a:pt x="919" y="4319"/>
                        <a:pt x="464" y="3248"/>
                      </a:cubicBezTo>
                      <a:cubicBezTo>
                        <a:pt x="0" y="2169"/>
                        <a:pt x="491" y="929"/>
                        <a:pt x="1571" y="465"/>
                      </a:cubicBezTo>
                      <a:cubicBezTo>
                        <a:pt x="2641" y="1"/>
                        <a:pt x="3881" y="500"/>
                        <a:pt x="4345" y="1571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37"/>
                <p:cNvSpPr/>
                <p:nvPr/>
              </p:nvSpPr>
              <p:spPr>
                <a:xfrm>
                  <a:off x="7011756" y="584085"/>
                  <a:ext cx="1292563" cy="1292651"/>
                </a:xfrm>
                <a:custGeom>
                  <a:rect b="b" l="l" r="r" t="t"/>
                  <a:pathLst>
                    <a:path extrusionOk="0" h="4810" w="4809">
                      <a:moveTo>
                        <a:pt x="4345" y="1571"/>
                      </a:moveTo>
                      <a:cubicBezTo>
                        <a:pt x="4809" y="2641"/>
                        <a:pt x="4309" y="3890"/>
                        <a:pt x="3239" y="4345"/>
                      </a:cubicBezTo>
                      <a:cubicBezTo>
                        <a:pt x="2168" y="4809"/>
                        <a:pt x="919" y="4319"/>
                        <a:pt x="464" y="3248"/>
                      </a:cubicBezTo>
                      <a:cubicBezTo>
                        <a:pt x="0" y="2169"/>
                        <a:pt x="491" y="929"/>
                        <a:pt x="1571" y="465"/>
                      </a:cubicBezTo>
                      <a:cubicBezTo>
                        <a:pt x="2641" y="1"/>
                        <a:pt x="3881" y="500"/>
                        <a:pt x="4345" y="1571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37"/>
                <p:cNvSpPr/>
                <p:nvPr/>
              </p:nvSpPr>
              <p:spPr>
                <a:xfrm>
                  <a:off x="8035457" y="1519454"/>
                  <a:ext cx="792788" cy="792844"/>
                </a:xfrm>
                <a:custGeom>
                  <a:rect b="b" l="l" r="r" t="t"/>
                  <a:pathLst>
                    <a:path extrusionOk="0" h="4810" w="4809">
                      <a:moveTo>
                        <a:pt x="4345" y="1571"/>
                      </a:moveTo>
                      <a:cubicBezTo>
                        <a:pt x="4809" y="2641"/>
                        <a:pt x="4309" y="3890"/>
                        <a:pt x="3239" y="4345"/>
                      </a:cubicBezTo>
                      <a:cubicBezTo>
                        <a:pt x="2168" y="4809"/>
                        <a:pt x="919" y="4319"/>
                        <a:pt x="464" y="3248"/>
                      </a:cubicBezTo>
                      <a:cubicBezTo>
                        <a:pt x="0" y="2169"/>
                        <a:pt x="491" y="929"/>
                        <a:pt x="1571" y="465"/>
                      </a:cubicBezTo>
                      <a:cubicBezTo>
                        <a:pt x="2641" y="1"/>
                        <a:pt x="3881" y="500"/>
                        <a:pt x="4345" y="1571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37"/>
                <p:cNvSpPr/>
                <p:nvPr/>
              </p:nvSpPr>
              <p:spPr>
                <a:xfrm>
                  <a:off x="5021733" y="1950845"/>
                  <a:ext cx="508552" cy="508585"/>
                </a:xfrm>
                <a:custGeom>
                  <a:rect b="b" l="l" r="r" t="t"/>
                  <a:pathLst>
                    <a:path extrusionOk="0" h="4810" w="4809">
                      <a:moveTo>
                        <a:pt x="4345" y="1571"/>
                      </a:moveTo>
                      <a:cubicBezTo>
                        <a:pt x="4809" y="2641"/>
                        <a:pt x="4309" y="3890"/>
                        <a:pt x="3239" y="4345"/>
                      </a:cubicBezTo>
                      <a:cubicBezTo>
                        <a:pt x="2168" y="4809"/>
                        <a:pt x="919" y="4319"/>
                        <a:pt x="464" y="3248"/>
                      </a:cubicBezTo>
                      <a:cubicBezTo>
                        <a:pt x="0" y="2169"/>
                        <a:pt x="491" y="929"/>
                        <a:pt x="1571" y="465"/>
                      </a:cubicBezTo>
                      <a:cubicBezTo>
                        <a:pt x="2641" y="1"/>
                        <a:pt x="3881" y="500"/>
                        <a:pt x="4345" y="1571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37"/>
                <p:cNvSpPr/>
                <p:nvPr/>
              </p:nvSpPr>
              <p:spPr>
                <a:xfrm>
                  <a:off x="5788842" y="633050"/>
                  <a:ext cx="258568" cy="258598"/>
                </a:xfrm>
                <a:custGeom>
                  <a:rect b="b" l="l" r="r" t="t"/>
                  <a:pathLst>
                    <a:path extrusionOk="0" h="4810" w="4809">
                      <a:moveTo>
                        <a:pt x="4345" y="1571"/>
                      </a:moveTo>
                      <a:cubicBezTo>
                        <a:pt x="4809" y="2641"/>
                        <a:pt x="4309" y="3890"/>
                        <a:pt x="3239" y="4345"/>
                      </a:cubicBezTo>
                      <a:cubicBezTo>
                        <a:pt x="2168" y="4809"/>
                        <a:pt x="919" y="4319"/>
                        <a:pt x="464" y="3248"/>
                      </a:cubicBezTo>
                      <a:cubicBezTo>
                        <a:pt x="0" y="2169"/>
                        <a:pt x="491" y="929"/>
                        <a:pt x="1571" y="465"/>
                      </a:cubicBezTo>
                      <a:cubicBezTo>
                        <a:pt x="2641" y="1"/>
                        <a:pt x="3881" y="500"/>
                        <a:pt x="4345" y="1571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37"/>
                <p:cNvSpPr/>
                <p:nvPr/>
              </p:nvSpPr>
              <p:spPr>
                <a:xfrm>
                  <a:off x="6457220" y="182501"/>
                  <a:ext cx="354760" cy="354798"/>
                </a:xfrm>
                <a:custGeom>
                  <a:rect b="b" l="l" r="r" t="t"/>
                  <a:pathLst>
                    <a:path extrusionOk="0" h="4810" w="4809">
                      <a:moveTo>
                        <a:pt x="4345" y="1571"/>
                      </a:moveTo>
                      <a:cubicBezTo>
                        <a:pt x="4809" y="2641"/>
                        <a:pt x="4309" y="3890"/>
                        <a:pt x="3239" y="4345"/>
                      </a:cubicBezTo>
                      <a:cubicBezTo>
                        <a:pt x="2168" y="4809"/>
                        <a:pt x="919" y="4319"/>
                        <a:pt x="464" y="3248"/>
                      </a:cubicBezTo>
                      <a:cubicBezTo>
                        <a:pt x="0" y="2169"/>
                        <a:pt x="491" y="929"/>
                        <a:pt x="1571" y="465"/>
                      </a:cubicBezTo>
                      <a:cubicBezTo>
                        <a:pt x="2641" y="1"/>
                        <a:pt x="3881" y="500"/>
                        <a:pt x="4345" y="1571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7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8" name="Google Shape;418;p37"/>
              <p:cNvGrpSpPr/>
              <p:nvPr/>
            </p:nvGrpSpPr>
            <p:grpSpPr>
              <a:xfrm flipH="1" rot="-2979843">
                <a:off x="7139016" y="358"/>
                <a:ext cx="2497851" cy="956975"/>
                <a:chOff x="300338" y="2024677"/>
                <a:chExt cx="2497728" cy="956928"/>
              </a:xfrm>
            </p:grpSpPr>
            <p:sp>
              <p:nvSpPr>
                <p:cNvPr id="419" name="Google Shape;419;p37"/>
                <p:cNvSpPr/>
                <p:nvPr/>
              </p:nvSpPr>
              <p:spPr>
                <a:xfrm>
                  <a:off x="300338" y="2024677"/>
                  <a:ext cx="2497728" cy="956928"/>
                </a:xfrm>
                <a:custGeom>
                  <a:rect b="b" l="l" r="r" t="t"/>
                  <a:pathLst>
                    <a:path extrusionOk="0" h="7308" w="19075">
                      <a:moveTo>
                        <a:pt x="9841" y="1"/>
                      </a:moveTo>
                      <a:cubicBezTo>
                        <a:pt x="9198" y="90"/>
                        <a:pt x="4113" y="2570"/>
                        <a:pt x="4113" y="2570"/>
                      </a:cubicBezTo>
                      <a:lnTo>
                        <a:pt x="4113" y="2570"/>
                      </a:lnTo>
                      <a:cubicBezTo>
                        <a:pt x="2909" y="2971"/>
                        <a:pt x="2775" y="2873"/>
                        <a:pt x="1473" y="3150"/>
                      </a:cubicBezTo>
                      <a:lnTo>
                        <a:pt x="1473" y="3150"/>
                      </a:lnTo>
                      <a:cubicBezTo>
                        <a:pt x="1" y="3471"/>
                        <a:pt x="1901" y="7031"/>
                        <a:pt x="1901" y="7031"/>
                      </a:cubicBezTo>
                      <a:lnTo>
                        <a:pt x="1901" y="7031"/>
                      </a:lnTo>
                      <a:cubicBezTo>
                        <a:pt x="3489" y="6014"/>
                        <a:pt x="4738" y="6317"/>
                        <a:pt x="4738" y="6317"/>
                      </a:cubicBezTo>
                      <a:lnTo>
                        <a:pt x="4738" y="6317"/>
                      </a:lnTo>
                      <a:cubicBezTo>
                        <a:pt x="7503" y="7307"/>
                        <a:pt x="9573" y="6460"/>
                        <a:pt x="9573" y="6460"/>
                      </a:cubicBezTo>
                      <a:lnTo>
                        <a:pt x="9573" y="6460"/>
                      </a:lnTo>
                      <a:cubicBezTo>
                        <a:pt x="9573" y="6460"/>
                        <a:pt x="11268" y="6326"/>
                        <a:pt x="11928" y="6254"/>
                      </a:cubicBezTo>
                      <a:lnTo>
                        <a:pt x="11928" y="6254"/>
                      </a:lnTo>
                      <a:cubicBezTo>
                        <a:pt x="12151" y="6237"/>
                        <a:pt x="12455" y="6263"/>
                        <a:pt x="12811" y="6299"/>
                      </a:cubicBezTo>
                      <a:lnTo>
                        <a:pt x="12811" y="6299"/>
                      </a:lnTo>
                      <a:cubicBezTo>
                        <a:pt x="13498" y="6353"/>
                        <a:pt x="14346" y="6415"/>
                        <a:pt x="15069" y="6085"/>
                      </a:cubicBezTo>
                      <a:lnTo>
                        <a:pt x="15069" y="6085"/>
                      </a:lnTo>
                      <a:cubicBezTo>
                        <a:pt x="15077" y="6076"/>
                        <a:pt x="15077" y="6076"/>
                        <a:pt x="15086" y="6076"/>
                      </a:cubicBezTo>
                      <a:lnTo>
                        <a:pt x="15086" y="6076"/>
                      </a:lnTo>
                      <a:cubicBezTo>
                        <a:pt x="15122" y="6058"/>
                        <a:pt x="15158" y="6040"/>
                        <a:pt x="15184" y="6014"/>
                      </a:cubicBezTo>
                      <a:lnTo>
                        <a:pt x="15184" y="6014"/>
                      </a:lnTo>
                      <a:cubicBezTo>
                        <a:pt x="15577" y="5960"/>
                        <a:pt x="15568" y="5532"/>
                        <a:pt x="15497" y="5291"/>
                      </a:cubicBezTo>
                      <a:lnTo>
                        <a:pt x="15497" y="5291"/>
                      </a:lnTo>
                      <a:cubicBezTo>
                        <a:pt x="15461" y="5166"/>
                        <a:pt x="15283" y="5050"/>
                        <a:pt x="15158" y="4988"/>
                      </a:cubicBezTo>
                      <a:lnTo>
                        <a:pt x="15158" y="4988"/>
                      </a:lnTo>
                      <a:cubicBezTo>
                        <a:pt x="15149" y="4988"/>
                        <a:pt x="15149" y="4988"/>
                        <a:pt x="15149" y="4988"/>
                      </a:cubicBezTo>
                      <a:lnTo>
                        <a:pt x="15149" y="4988"/>
                      </a:lnTo>
                      <a:cubicBezTo>
                        <a:pt x="14783" y="4604"/>
                        <a:pt x="13650" y="4524"/>
                        <a:pt x="13088" y="4506"/>
                      </a:cubicBezTo>
                      <a:lnTo>
                        <a:pt x="13088" y="4506"/>
                      </a:lnTo>
                      <a:cubicBezTo>
                        <a:pt x="12901" y="4506"/>
                        <a:pt x="12776" y="4506"/>
                        <a:pt x="12776" y="4506"/>
                      </a:cubicBezTo>
                      <a:lnTo>
                        <a:pt x="12776" y="4506"/>
                      </a:lnTo>
                      <a:cubicBezTo>
                        <a:pt x="10153" y="4658"/>
                        <a:pt x="10215" y="4417"/>
                        <a:pt x="10215" y="4417"/>
                      </a:cubicBezTo>
                      <a:lnTo>
                        <a:pt x="10215" y="4417"/>
                      </a:lnTo>
                      <a:cubicBezTo>
                        <a:pt x="10421" y="4176"/>
                        <a:pt x="10153" y="3641"/>
                        <a:pt x="10153" y="3641"/>
                      </a:cubicBezTo>
                      <a:lnTo>
                        <a:pt x="10153" y="3641"/>
                      </a:lnTo>
                      <a:cubicBezTo>
                        <a:pt x="10189" y="3623"/>
                        <a:pt x="10251" y="3560"/>
                        <a:pt x="10251" y="3560"/>
                      </a:cubicBezTo>
                      <a:lnTo>
                        <a:pt x="10251" y="3560"/>
                      </a:lnTo>
                      <a:cubicBezTo>
                        <a:pt x="10572" y="3712"/>
                        <a:pt x="10831" y="3596"/>
                        <a:pt x="11001" y="3462"/>
                      </a:cubicBezTo>
                      <a:lnTo>
                        <a:pt x="11001" y="3462"/>
                      </a:lnTo>
                      <a:cubicBezTo>
                        <a:pt x="11152" y="3328"/>
                        <a:pt x="11232" y="3177"/>
                        <a:pt x="11232" y="3177"/>
                      </a:cubicBezTo>
                      <a:lnTo>
                        <a:pt x="11232" y="3177"/>
                      </a:lnTo>
                      <a:cubicBezTo>
                        <a:pt x="11830" y="3284"/>
                        <a:pt x="12580" y="1954"/>
                        <a:pt x="12580" y="1954"/>
                      </a:cubicBezTo>
                      <a:lnTo>
                        <a:pt x="12580" y="1954"/>
                      </a:lnTo>
                      <a:cubicBezTo>
                        <a:pt x="13525" y="2008"/>
                        <a:pt x="14382" y="1491"/>
                        <a:pt x="14382" y="1491"/>
                      </a:cubicBezTo>
                      <a:lnTo>
                        <a:pt x="14382" y="1491"/>
                      </a:lnTo>
                      <a:cubicBezTo>
                        <a:pt x="14542" y="1660"/>
                        <a:pt x="14926" y="1696"/>
                        <a:pt x="15149" y="1687"/>
                      </a:cubicBezTo>
                      <a:lnTo>
                        <a:pt x="15149" y="1687"/>
                      </a:lnTo>
                      <a:cubicBezTo>
                        <a:pt x="15247" y="1696"/>
                        <a:pt x="15318" y="1687"/>
                        <a:pt x="15318" y="1687"/>
                      </a:cubicBezTo>
                      <a:lnTo>
                        <a:pt x="15318" y="1687"/>
                      </a:lnTo>
                      <a:cubicBezTo>
                        <a:pt x="15318" y="1687"/>
                        <a:pt x="17495" y="1901"/>
                        <a:pt x="17968" y="1910"/>
                      </a:cubicBezTo>
                      <a:lnTo>
                        <a:pt x="17968" y="1910"/>
                      </a:lnTo>
                      <a:cubicBezTo>
                        <a:pt x="18780" y="1919"/>
                        <a:pt x="19074" y="1152"/>
                        <a:pt x="19074" y="1152"/>
                      </a:cubicBezTo>
                      <a:lnTo>
                        <a:pt x="19074" y="1152"/>
                      </a:lnTo>
                      <a:lnTo>
                        <a:pt x="17807" y="866"/>
                      </a:lnTo>
                      <a:cubicBezTo>
                        <a:pt x="17807" y="866"/>
                        <a:pt x="15506" y="411"/>
                        <a:pt x="15211" y="331"/>
                      </a:cubicBezTo>
                      <a:lnTo>
                        <a:pt x="15211" y="331"/>
                      </a:lnTo>
                      <a:cubicBezTo>
                        <a:pt x="14926" y="251"/>
                        <a:pt x="14283" y="45"/>
                        <a:pt x="13909" y="126"/>
                      </a:cubicBezTo>
                      <a:lnTo>
                        <a:pt x="13909" y="126"/>
                      </a:lnTo>
                      <a:cubicBezTo>
                        <a:pt x="13543" y="215"/>
                        <a:pt x="11108" y="224"/>
                        <a:pt x="11108" y="224"/>
                      </a:cubicBezTo>
                      <a:lnTo>
                        <a:pt x="11108" y="224"/>
                      </a:lnTo>
                      <a:cubicBezTo>
                        <a:pt x="10483" y="10"/>
                        <a:pt x="9921" y="1"/>
                        <a:pt x="9850" y="1"/>
                      </a:cubicBezTo>
                      <a:lnTo>
                        <a:pt x="9850" y="1"/>
                      </a:lnTo>
                      <a:cubicBezTo>
                        <a:pt x="9841" y="1"/>
                        <a:pt x="9841" y="1"/>
                        <a:pt x="9841" y="1"/>
                      </a:cubicBezTo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dk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37"/>
                <p:cNvSpPr/>
                <p:nvPr/>
              </p:nvSpPr>
              <p:spPr>
                <a:xfrm>
                  <a:off x="1740733" y="2219786"/>
                  <a:ext cx="955618" cy="709185"/>
                </a:xfrm>
                <a:custGeom>
                  <a:rect b="b" l="l" r="r" t="t"/>
                  <a:pathLst>
                    <a:path extrusionOk="0" h="5416" w="7298">
                      <a:moveTo>
                        <a:pt x="1580" y="464"/>
                      </a:moveTo>
                      <a:cubicBezTo>
                        <a:pt x="1580" y="464"/>
                        <a:pt x="830" y="1794"/>
                        <a:pt x="232" y="1687"/>
                      </a:cubicBezTo>
                      <a:lnTo>
                        <a:pt x="232" y="1687"/>
                      </a:lnTo>
                      <a:cubicBezTo>
                        <a:pt x="232" y="1687"/>
                        <a:pt x="152" y="1838"/>
                        <a:pt x="1" y="1972"/>
                      </a:cubicBezTo>
                      <a:lnTo>
                        <a:pt x="1" y="1972"/>
                      </a:lnTo>
                      <a:cubicBezTo>
                        <a:pt x="286" y="2240"/>
                        <a:pt x="1357" y="2374"/>
                        <a:pt x="1357" y="2374"/>
                      </a:cubicBezTo>
                      <a:lnTo>
                        <a:pt x="1357" y="2374"/>
                      </a:lnTo>
                      <a:cubicBezTo>
                        <a:pt x="1410" y="2570"/>
                        <a:pt x="1713" y="2793"/>
                        <a:pt x="2088" y="3016"/>
                      </a:cubicBezTo>
                      <a:lnTo>
                        <a:pt x="2088" y="3016"/>
                      </a:lnTo>
                      <a:cubicBezTo>
                        <a:pt x="2650" y="3034"/>
                        <a:pt x="3783" y="3114"/>
                        <a:pt x="4149" y="3498"/>
                      </a:cubicBezTo>
                      <a:lnTo>
                        <a:pt x="4149" y="3498"/>
                      </a:lnTo>
                      <a:cubicBezTo>
                        <a:pt x="4149" y="3498"/>
                        <a:pt x="4149" y="3498"/>
                        <a:pt x="4158" y="3498"/>
                      </a:cubicBezTo>
                      <a:lnTo>
                        <a:pt x="4158" y="3498"/>
                      </a:lnTo>
                      <a:cubicBezTo>
                        <a:pt x="4283" y="3560"/>
                        <a:pt x="4461" y="3676"/>
                        <a:pt x="4497" y="3801"/>
                      </a:cubicBezTo>
                      <a:lnTo>
                        <a:pt x="4497" y="3801"/>
                      </a:lnTo>
                      <a:cubicBezTo>
                        <a:pt x="4568" y="4042"/>
                        <a:pt x="4577" y="4470"/>
                        <a:pt x="4184" y="4524"/>
                      </a:cubicBezTo>
                      <a:lnTo>
                        <a:pt x="4184" y="4524"/>
                      </a:lnTo>
                      <a:cubicBezTo>
                        <a:pt x="4158" y="4550"/>
                        <a:pt x="4122" y="4568"/>
                        <a:pt x="4086" y="4586"/>
                      </a:cubicBezTo>
                      <a:lnTo>
                        <a:pt x="4086" y="4586"/>
                      </a:lnTo>
                      <a:cubicBezTo>
                        <a:pt x="4077" y="4586"/>
                        <a:pt x="4077" y="4586"/>
                        <a:pt x="4069" y="4595"/>
                      </a:cubicBezTo>
                      <a:lnTo>
                        <a:pt x="4069" y="4595"/>
                      </a:lnTo>
                      <a:cubicBezTo>
                        <a:pt x="4363" y="5059"/>
                        <a:pt x="4693" y="5416"/>
                        <a:pt x="5005" y="5291"/>
                      </a:cubicBezTo>
                      <a:lnTo>
                        <a:pt x="5005" y="5291"/>
                      </a:lnTo>
                      <a:cubicBezTo>
                        <a:pt x="5416" y="5130"/>
                        <a:pt x="5023" y="4336"/>
                        <a:pt x="5023" y="4336"/>
                      </a:cubicBezTo>
                      <a:lnTo>
                        <a:pt x="5023" y="4336"/>
                      </a:lnTo>
                      <a:lnTo>
                        <a:pt x="3837" y="2052"/>
                      </a:lnTo>
                      <a:lnTo>
                        <a:pt x="3221" y="1365"/>
                      </a:lnTo>
                      <a:lnTo>
                        <a:pt x="3346" y="1321"/>
                      </a:lnTo>
                      <a:cubicBezTo>
                        <a:pt x="3480" y="1571"/>
                        <a:pt x="4390" y="2374"/>
                        <a:pt x="4827" y="2588"/>
                      </a:cubicBezTo>
                      <a:lnTo>
                        <a:pt x="4827" y="2588"/>
                      </a:lnTo>
                      <a:cubicBezTo>
                        <a:pt x="5603" y="3462"/>
                        <a:pt x="6317" y="4185"/>
                        <a:pt x="6807" y="4024"/>
                      </a:cubicBezTo>
                      <a:lnTo>
                        <a:pt x="6807" y="4024"/>
                      </a:lnTo>
                      <a:cubicBezTo>
                        <a:pt x="7298" y="3863"/>
                        <a:pt x="6673" y="2953"/>
                        <a:pt x="6673" y="2953"/>
                      </a:cubicBezTo>
                      <a:lnTo>
                        <a:pt x="6673" y="2953"/>
                      </a:lnTo>
                      <a:lnTo>
                        <a:pt x="5665" y="1589"/>
                      </a:lnTo>
                      <a:lnTo>
                        <a:pt x="4149" y="197"/>
                      </a:lnTo>
                      <a:cubicBezTo>
                        <a:pt x="3926" y="206"/>
                        <a:pt x="3542" y="170"/>
                        <a:pt x="3382" y="1"/>
                      </a:cubicBezTo>
                      <a:lnTo>
                        <a:pt x="3382" y="1"/>
                      </a:lnTo>
                      <a:cubicBezTo>
                        <a:pt x="3382" y="1"/>
                        <a:pt x="2525" y="518"/>
                        <a:pt x="1580" y="464"/>
                      </a:cubicBezTo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dk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37"/>
            <p:cNvSpPr/>
            <p:nvPr/>
          </p:nvSpPr>
          <p:spPr>
            <a:xfrm rot="-3033130">
              <a:off x="8204856" y="1418610"/>
              <a:ext cx="240324" cy="162787"/>
            </a:xfrm>
            <a:custGeom>
              <a:rect b="b" l="l" r="r" t="t"/>
              <a:pathLst>
                <a:path extrusionOk="0" h="1161" w="1714">
                  <a:moveTo>
                    <a:pt x="295" y="313"/>
                  </a:moveTo>
                  <a:cubicBezTo>
                    <a:pt x="143" y="501"/>
                    <a:pt x="0" y="857"/>
                    <a:pt x="250" y="1027"/>
                  </a:cubicBezTo>
                  <a:lnTo>
                    <a:pt x="250" y="1027"/>
                  </a:lnTo>
                  <a:cubicBezTo>
                    <a:pt x="357" y="1089"/>
                    <a:pt x="482" y="1089"/>
                    <a:pt x="607" y="1098"/>
                  </a:cubicBezTo>
                  <a:lnTo>
                    <a:pt x="607" y="1098"/>
                  </a:lnTo>
                  <a:cubicBezTo>
                    <a:pt x="759" y="1116"/>
                    <a:pt x="919" y="1152"/>
                    <a:pt x="1071" y="1152"/>
                  </a:cubicBezTo>
                  <a:lnTo>
                    <a:pt x="1071" y="1152"/>
                  </a:lnTo>
                  <a:cubicBezTo>
                    <a:pt x="1258" y="1161"/>
                    <a:pt x="1472" y="1107"/>
                    <a:pt x="1597" y="947"/>
                  </a:cubicBezTo>
                  <a:lnTo>
                    <a:pt x="1597" y="947"/>
                  </a:lnTo>
                  <a:cubicBezTo>
                    <a:pt x="1660" y="866"/>
                    <a:pt x="1695" y="759"/>
                    <a:pt x="1704" y="652"/>
                  </a:cubicBezTo>
                  <a:lnTo>
                    <a:pt x="1704" y="652"/>
                  </a:lnTo>
                  <a:cubicBezTo>
                    <a:pt x="1713" y="545"/>
                    <a:pt x="1713" y="447"/>
                    <a:pt x="1686" y="358"/>
                  </a:cubicBezTo>
                  <a:lnTo>
                    <a:pt x="1686" y="358"/>
                  </a:lnTo>
                  <a:cubicBezTo>
                    <a:pt x="1669" y="269"/>
                    <a:pt x="1606" y="188"/>
                    <a:pt x="1499" y="126"/>
                  </a:cubicBezTo>
                  <a:lnTo>
                    <a:pt x="1499" y="126"/>
                  </a:lnTo>
                  <a:cubicBezTo>
                    <a:pt x="1356" y="54"/>
                    <a:pt x="1187" y="10"/>
                    <a:pt x="1026" y="1"/>
                  </a:cubicBezTo>
                  <a:lnTo>
                    <a:pt x="1026" y="1"/>
                  </a:lnTo>
                  <a:cubicBezTo>
                    <a:pt x="1008" y="1"/>
                    <a:pt x="999" y="1"/>
                    <a:pt x="982" y="1"/>
                  </a:cubicBezTo>
                  <a:lnTo>
                    <a:pt x="982" y="1"/>
                  </a:lnTo>
                  <a:cubicBezTo>
                    <a:pt x="723" y="1"/>
                    <a:pt x="464" y="117"/>
                    <a:pt x="295" y="313"/>
                  </a:cubicBezTo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 flipH="1" rot="7930158">
              <a:off x="7532339" y="1461822"/>
              <a:ext cx="162646" cy="45148"/>
            </a:xfrm>
            <a:custGeom>
              <a:rect b="b" l="l" r="r" t="t"/>
              <a:pathLst>
                <a:path extrusionOk="0" h="322" w="1160">
                  <a:moveTo>
                    <a:pt x="54" y="107"/>
                  </a:moveTo>
                  <a:cubicBezTo>
                    <a:pt x="36" y="116"/>
                    <a:pt x="27" y="134"/>
                    <a:pt x="18" y="152"/>
                  </a:cubicBezTo>
                  <a:lnTo>
                    <a:pt x="18" y="152"/>
                  </a:lnTo>
                  <a:cubicBezTo>
                    <a:pt x="9" y="161"/>
                    <a:pt x="0" y="188"/>
                    <a:pt x="9" y="197"/>
                  </a:cubicBezTo>
                  <a:lnTo>
                    <a:pt x="9" y="197"/>
                  </a:lnTo>
                  <a:cubicBezTo>
                    <a:pt x="18" y="232"/>
                    <a:pt x="54" y="241"/>
                    <a:pt x="80" y="250"/>
                  </a:cubicBezTo>
                  <a:lnTo>
                    <a:pt x="80" y="250"/>
                  </a:lnTo>
                  <a:cubicBezTo>
                    <a:pt x="303" y="295"/>
                    <a:pt x="526" y="321"/>
                    <a:pt x="758" y="321"/>
                  </a:cubicBezTo>
                  <a:lnTo>
                    <a:pt x="758" y="321"/>
                  </a:lnTo>
                  <a:cubicBezTo>
                    <a:pt x="812" y="321"/>
                    <a:pt x="865" y="321"/>
                    <a:pt x="910" y="321"/>
                  </a:cubicBezTo>
                  <a:lnTo>
                    <a:pt x="910" y="321"/>
                  </a:lnTo>
                  <a:cubicBezTo>
                    <a:pt x="964" y="321"/>
                    <a:pt x="1008" y="313"/>
                    <a:pt x="1062" y="313"/>
                  </a:cubicBezTo>
                  <a:lnTo>
                    <a:pt x="1062" y="313"/>
                  </a:lnTo>
                  <a:cubicBezTo>
                    <a:pt x="1080" y="313"/>
                    <a:pt x="1151" y="313"/>
                    <a:pt x="1151" y="286"/>
                  </a:cubicBezTo>
                  <a:lnTo>
                    <a:pt x="1151" y="286"/>
                  </a:lnTo>
                  <a:cubicBezTo>
                    <a:pt x="1160" y="268"/>
                    <a:pt x="1142" y="259"/>
                    <a:pt x="1133" y="250"/>
                  </a:cubicBezTo>
                  <a:lnTo>
                    <a:pt x="1133" y="250"/>
                  </a:lnTo>
                  <a:cubicBezTo>
                    <a:pt x="1106" y="232"/>
                    <a:pt x="1080" y="214"/>
                    <a:pt x="1053" y="197"/>
                  </a:cubicBezTo>
                  <a:lnTo>
                    <a:pt x="1053" y="197"/>
                  </a:lnTo>
                  <a:cubicBezTo>
                    <a:pt x="919" y="116"/>
                    <a:pt x="785" y="63"/>
                    <a:pt x="633" y="27"/>
                  </a:cubicBezTo>
                  <a:lnTo>
                    <a:pt x="633" y="27"/>
                  </a:lnTo>
                  <a:cubicBezTo>
                    <a:pt x="571" y="9"/>
                    <a:pt x="491" y="0"/>
                    <a:pt x="419" y="0"/>
                  </a:cubicBezTo>
                  <a:lnTo>
                    <a:pt x="419" y="0"/>
                  </a:lnTo>
                  <a:cubicBezTo>
                    <a:pt x="286" y="0"/>
                    <a:pt x="161" y="36"/>
                    <a:pt x="54" y="107"/>
                  </a:cubicBezTo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37"/>
          <p:cNvSpPr txBox="1"/>
          <p:nvPr>
            <p:ph type="ctrTitle"/>
          </p:nvPr>
        </p:nvSpPr>
        <p:spPr>
          <a:xfrm>
            <a:off x="474025" y="1672100"/>
            <a:ext cx="5677800" cy="13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>
                <a:solidFill>
                  <a:schemeClr val="dk2"/>
                </a:solidFill>
              </a:rPr>
              <a:t>Sentiment Analysis </a:t>
            </a:r>
            <a:r>
              <a:rPr lang="ca" sz="3600"/>
              <a:t>Based on Text_</a:t>
            </a:r>
            <a:endParaRPr sz="3600"/>
          </a:p>
        </p:txBody>
      </p:sp>
      <p:sp>
        <p:nvSpPr>
          <p:cNvPr id="424" name="Google Shape;424;p37"/>
          <p:cNvSpPr txBox="1"/>
          <p:nvPr>
            <p:ph idx="1" type="subTitle"/>
          </p:nvPr>
        </p:nvSpPr>
        <p:spPr>
          <a:xfrm>
            <a:off x="474025" y="3981900"/>
            <a:ext cx="18234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 M Rakib Hasan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Jana Bodvanski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Abdullah Qureshi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Riaz Uddin Rafel</a:t>
            </a:r>
            <a:endParaRPr/>
          </a:p>
        </p:txBody>
      </p:sp>
      <p:pic>
        <p:nvPicPr>
          <p:cNvPr id="425" name="Google Shape;4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04800"/>
            <a:ext cx="2452717" cy="7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7"/>
          <p:cNvSpPr txBox="1"/>
          <p:nvPr/>
        </p:nvSpPr>
        <p:spPr>
          <a:xfrm>
            <a:off x="506911" y="1311450"/>
            <a:ext cx="424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800">
                <a:solidFill>
                  <a:schemeClr val="dk2"/>
                </a:solidFill>
                <a:latin typeface="Trispace"/>
                <a:ea typeface="Trispace"/>
                <a:cs typeface="Trispace"/>
                <a:sym typeface="Trispace"/>
              </a:rPr>
              <a:t>BIGDATA PROJECT:</a:t>
            </a:r>
            <a:endParaRPr b="1" sz="2800"/>
          </a:p>
        </p:txBody>
      </p:sp>
      <p:sp>
        <p:nvSpPr>
          <p:cNvPr id="427" name="Google Shape;427;p37"/>
          <p:cNvSpPr txBox="1"/>
          <p:nvPr/>
        </p:nvSpPr>
        <p:spPr>
          <a:xfrm>
            <a:off x="3181400" y="4651500"/>
            <a:ext cx="157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06/05/2025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6"/>
          <p:cNvSpPr txBox="1"/>
          <p:nvPr>
            <p:ph type="title"/>
          </p:nvPr>
        </p:nvSpPr>
        <p:spPr>
          <a:xfrm>
            <a:off x="720000" y="234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Data Visualization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150" y="921325"/>
            <a:ext cx="6629688" cy="326093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6"/>
          <p:cNvSpPr txBox="1"/>
          <p:nvPr/>
        </p:nvSpPr>
        <p:spPr>
          <a:xfrm>
            <a:off x="1093375" y="42963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Total words:</a:t>
            </a:r>
            <a:r>
              <a:rPr lang="ca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295,238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Unique words: </a:t>
            </a:r>
            <a:r>
              <a:rPr lang="ca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14,917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24" name="Google Shape;52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7"/>
          <p:cNvSpPr txBox="1"/>
          <p:nvPr>
            <p:ph type="title"/>
          </p:nvPr>
        </p:nvSpPr>
        <p:spPr>
          <a:xfrm>
            <a:off x="720000" y="234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Data Collection from 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31" name="Google Shape;531;p47"/>
          <p:cNvSpPr txBox="1"/>
          <p:nvPr/>
        </p:nvSpPr>
        <p:spPr>
          <a:xfrm>
            <a:off x="720000" y="965025"/>
            <a:ext cx="72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</a:pPr>
            <a:r>
              <a:rPr lang="ca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Using X API to collect text data from Twitter with Specific Keyword.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32" name="Google Shape;5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00" y="1517625"/>
            <a:ext cx="6207799" cy="35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3534" y="2781171"/>
            <a:ext cx="2050491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7400" y="173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7"/>
          <p:cNvSpPr txBox="1"/>
          <p:nvPr/>
        </p:nvSpPr>
        <p:spPr>
          <a:xfrm>
            <a:off x="7897900" y="490500"/>
            <a:ext cx="127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7"/>
              </a:rPr>
              <a:t>Python Notebook</a:t>
            </a:r>
            <a:endParaRPr sz="1000" u="sng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8"/>
          <p:cNvSpPr txBox="1"/>
          <p:nvPr>
            <p:ph type="title"/>
          </p:nvPr>
        </p:nvSpPr>
        <p:spPr>
          <a:xfrm>
            <a:off x="720000" y="234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Custom Dataset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42" name="Google Shape;542;p48"/>
          <p:cNvSpPr txBox="1"/>
          <p:nvPr/>
        </p:nvSpPr>
        <p:spPr>
          <a:xfrm>
            <a:off x="720000" y="965025"/>
            <a:ext cx="803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</a:pPr>
            <a:r>
              <a:rPr lang="ca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Cleaning and Labeling the datasets with LLM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</a:pPr>
            <a:r>
              <a:rPr lang="ca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Uploaded and available on Kaggle: </a:t>
            </a:r>
            <a:r>
              <a:rPr lang="ca" sz="10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3"/>
              </a:rPr>
              <a:t>https://www.kaggle.com/code/hasanccr92/custom-dataset-preparation</a:t>
            </a:r>
            <a:r>
              <a:rPr lang="ca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4"/>
              </a:rPr>
              <a:t> 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43" name="Google Shape;54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6466" y="1580625"/>
            <a:ext cx="4398534" cy="34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8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7400" y="173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8"/>
          <p:cNvSpPr txBox="1"/>
          <p:nvPr/>
        </p:nvSpPr>
        <p:spPr>
          <a:xfrm>
            <a:off x="7897900" y="490500"/>
            <a:ext cx="127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8"/>
              </a:rPr>
              <a:t>Python Notebook</a:t>
            </a:r>
            <a:endParaRPr sz="1000" u="sng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9"/>
          <p:cNvSpPr txBox="1"/>
          <p:nvPr>
            <p:ph type="title"/>
          </p:nvPr>
        </p:nvSpPr>
        <p:spPr>
          <a:xfrm>
            <a:off x="3781375" y="2057725"/>
            <a:ext cx="4905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900"/>
              <a:t>Model Training_</a:t>
            </a:r>
            <a:endParaRPr sz="3900"/>
          </a:p>
        </p:txBody>
      </p:sp>
      <p:sp>
        <p:nvSpPr>
          <p:cNvPr id="551" name="Google Shape;551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52" name="Google Shape;552;p49"/>
          <p:cNvSpPr/>
          <p:nvPr/>
        </p:nvSpPr>
        <p:spPr>
          <a:xfrm rot="-25">
            <a:off x="365774" y="528865"/>
            <a:ext cx="3270024" cy="3270427"/>
          </a:xfrm>
          <a:custGeom>
            <a:rect b="b" l="l" r="r" t="t"/>
            <a:pathLst>
              <a:path extrusionOk="0" h="4810" w="4809">
                <a:moveTo>
                  <a:pt x="4345" y="1571"/>
                </a:moveTo>
                <a:cubicBezTo>
                  <a:pt x="4809" y="2641"/>
                  <a:pt x="4309" y="3890"/>
                  <a:pt x="3239" y="4345"/>
                </a:cubicBezTo>
                <a:cubicBezTo>
                  <a:pt x="2168" y="4809"/>
                  <a:pt x="919" y="4319"/>
                  <a:pt x="464" y="3248"/>
                </a:cubicBezTo>
                <a:cubicBezTo>
                  <a:pt x="0" y="2169"/>
                  <a:pt x="491" y="929"/>
                  <a:pt x="1571" y="465"/>
                </a:cubicBezTo>
                <a:cubicBezTo>
                  <a:pt x="2641" y="1"/>
                  <a:pt x="3881" y="500"/>
                  <a:pt x="4345" y="1571"/>
                </a:cubicBezTo>
              </a:path>
            </a:pathLst>
          </a:custGeom>
          <a:gradFill>
            <a:gsLst>
              <a:gs pos="0">
                <a:srgbClr val="8134EC">
                  <a:alpha val="50196"/>
                </a:srgbClr>
              </a:gs>
              <a:gs pos="7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9"/>
          <p:cNvSpPr/>
          <p:nvPr/>
        </p:nvSpPr>
        <p:spPr>
          <a:xfrm rot="1251472">
            <a:off x="2365125" y="2644867"/>
            <a:ext cx="893540" cy="963017"/>
          </a:xfrm>
          <a:custGeom>
            <a:rect b="b" l="l" r="r" t="t"/>
            <a:pathLst>
              <a:path extrusionOk="0" h="4089" w="3794">
                <a:moveTo>
                  <a:pt x="2766" y="0"/>
                </a:moveTo>
                <a:cubicBezTo>
                  <a:pt x="3584" y="1330"/>
                  <a:pt x="3555" y="4077"/>
                  <a:pt x="453" y="4077"/>
                </a:cubicBezTo>
                <a:cubicBezTo>
                  <a:pt x="309" y="4077"/>
                  <a:pt x="158" y="4071"/>
                  <a:pt x="0" y="4059"/>
                </a:cubicBezTo>
                <a:lnTo>
                  <a:pt x="0" y="4059"/>
                </a:lnTo>
                <a:cubicBezTo>
                  <a:pt x="215" y="4079"/>
                  <a:pt x="416" y="4089"/>
                  <a:pt x="606" y="4089"/>
                </a:cubicBezTo>
                <a:cubicBezTo>
                  <a:pt x="3794" y="4089"/>
                  <a:pt x="3574" y="1314"/>
                  <a:pt x="2766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14288" rotWithShape="0" algn="bl" dist="9525">
              <a:schemeClr val="dk1">
                <a:alpha val="6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9"/>
          <p:cNvSpPr/>
          <p:nvPr/>
        </p:nvSpPr>
        <p:spPr>
          <a:xfrm rot="1251472">
            <a:off x="451681" y="1050839"/>
            <a:ext cx="590669" cy="1042385"/>
          </a:xfrm>
          <a:custGeom>
            <a:rect b="b" l="l" r="r" t="t"/>
            <a:pathLst>
              <a:path extrusionOk="0" h="4426" w="2508">
                <a:moveTo>
                  <a:pt x="2266" y="1"/>
                </a:moveTo>
                <a:cubicBezTo>
                  <a:pt x="1517" y="366"/>
                  <a:pt x="152" y="2775"/>
                  <a:pt x="2507" y="4425"/>
                </a:cubicBezTo>
                <a:cubicBezTo>
                  <a:pt x="0" y="2802"/>
                  <a:pt x="1196" y="545"/>
                  <a:pt x="2266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14288" rotWithShape="0" algn="bl" dist="9525">
              <a:schemeClr val="dk1">
                <a:alpha val="6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9"/>
          <p:cNvSpPr/>
          <p:nvPr/>
        </p:nvSpPr>
        <p:spPr>
          <a:xfrm rot="1251472">
            <a:off x="372288" y="2542188"/>
            <a:ext cx="1372340" cy="1168385"/>
          </a:xfrm>
          <a:custGeom>
            <a:rect b="b" l="l" r="r" t="t"/>
            <a:pathLst>
              <a:path extrusionOk="0" h="4961" w="5827">
                <a:moveTo>
                  <a:pt x="108" y="0"/>
                </a:moveTo>
                <a:cubicBezTo>
                  <a:pt x="10" y="1205"/>
                  <a:pt x="2017" y="4693"/>
                  <a:pt x="5826" y="2962"/>
                </a:cubicBezTo>
                <a:cubicBezTo>
                  <a:pt x="2249" y="4961"/>
                  <a:pt x="1" y="1740"/>
                  <a:pt x="108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14288" rotWithShape="0" algn="bl" dist="9525">
              <a:schemeClr val="dk1">
                <a:alpha val="6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 rot="1251472">
            <a:off x="2126118" y="700338"/>
            <a:ext cx="1447705" cy="1065466"/>
          </a:xfrm>
          <a:custGeom>
            <a:rect b="b" l="l" r="r" t="t"/>
            <a:pathLst>
              <a:path extrusionOk="0" h="4524" w="6147">
                <a:moveTo>
                  <a:pt x="6147" y="4523"/>
                </a:moveTo>
                <a:cubicBezTo>
                  <a:pt x="6040" y="3319"/>
                  <a:pt x="3595" y="36"/>
                  <a:pt x="0" y="2587"/>
                </a:cubicBezTo>
                <a:cubicBezTo>
                  <a:pt x="3185" y="0"/>
                  <a:pt x="5951" y="2793"/>
                  <a:pt x="6147" y="4523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14288" rotWithShape="0" algn="bl" dist="9525">
              <a:schemeClr val="dk1">
                <a:alpha val="6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 rot="1251472">
            <a:off x="1941065" y="1514489"/>
            <a:ext cx="655907" cy="283794"/>
          </a:xfrm>
          <a:custGeom>
            <a:rect b="b" l="l" r="r" t="t"/>
            <a:pathLst>
              <a:path extrusionOk="0" h="1205" w="2785">
                <a:moveTo>
                  <a:pt x="1" y="1205"/>
                </a:moveTo>
                <a:cubicBezTo>
                  <a:pt x="322" y="705"/>
                  <a:pt x="1731" y="179"/>
                  <a:pt x="2784" y="1169"/>
                </a:cubicBezTo>
                <a:cubicBezTo>
                  <a:pt x="1705" y="0"/>
                  <a:pt x="322" y="705"/>
                  <a:pt x="1" y="1205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14288" rotWithShape="0" algn="bl" dist="9525">
              <a:schemeClr val="dk1">
                <a:alpha val="6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8" name="Google Shape;558;p49"/>
          <p:cNvGrpSpPr/>
          <p:nvPr/>
        </p:nvGrpSpPr>
        <p:grpSpPr>
          <a:xfrm>
            <a:off x="1045599" y="1160350"/>
            <a:ext cx="1910412" cy="1939739"/>
            <a:chOff x="7632185" y="2598958"/>
            <a:chExt cx="912850" cy="926863"/>
          </a:xfrm>
        </p:grpSpPr>
        <p:sp>
          <p:nvSpPr>
            <p:cNvPr id="559" name="Google Shape;559;p49"/>
            <p:cNvSpPr/>
            <p:nvPr/>
          </p:nvSpPr>
          <p:spPr>
            <a:xfrm>
              <a:off x="7973714" y="2949397"/>
              <a:ext cx="229797" cy="224599"/>
            </a:xfrm>
            <a:custGeom>
              <a:rect b="b" l="l" r="r" t="t"/>
              <a:pathLst>
                <a:path extrusionOk="0" h="2722" w="2785">
                  <a:moveTo>
                    <a:pt x="786" y="0"/>
                  </a:moveTo>
                  <a:cubicBezTo>
                    <a:pt x="349" y="0"/>
                    <a:pt x="1" y="357"/>
                    <a:pt x="1" y="794"/>
                  </a:cubicBezTo>
                  <a:lnTo>
                    <a:pt x="1" y="1927"/>
                  </a:lnTo>
                  <a:cubicBezTo>
                    <a:pt x="1" y="2364"/>
                    <a:pt x="349" y="2721"/>
                    <a:pt x="786" y="2721"/>
                  </a:cubicBezTo>
                  <a:lnTo>
                    <a:pt x="1999" y="2721"/>
                  </a:lnTo>
                  <a:cubicBezTo>
                    <a:pt x="2436" y="2721"/>
                    <a:pt x="2784" y="2364"/>
                    <a:pt x="2784" y="1927"/>
                  </a:cubicBezTo>
                  <a:lnTo>
                    <a:pt x="2784" y="794"/>
                  </a:lnTo>
                  <a:cubicBezTo>
                    <a:pt x="2784" y="357"/>
                    <a:pt x="2436" y="0"/>
                    <a:pt x="199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st="9525">
                <a:schemeClr val="dk2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9"/>
            <p:cNvSpPr/>
            <p:nvPr/>
          </p:nvSpPr>
          <p:spPr>
            <a:xfrm>
              <a:off x="8006885" y="2981742"/>
              <a:ext cx="163457" cy="159827"/>
            </a:xfrm>
            <a:custGeom>
              <a:rect b="b" l="l" r="r" t="t"/>
              <a:pathLst>
                <a:path extrusionOk="0" h="1937" w="1981">
                  <a:moveTo>
                    <a:pt x="562" y="1"/>
                  </a:moveTo>
                  <a:cubicBezTo>
                    <a:pt x="250" y="1"/>
                    <a:pt x="0" y="259"/>
                    <a:pt x="0" y="563"/>
                  </a:cubicBezTo>
                  <a:lnTo>
                    <a:pt x="0" y="1375"/>
                  </a:lnTo>
                  <a:cubicBezTo>
                    <a:pt x="0" y="1687"/>
                    <a:pt x="250" y="1937"/>
                    <a:pt x="562" y="1937"/>
                  </a:cubicBezTo>
                  <a:lnTo>
                    <a:pt x="1419" y="1937"/>
                  </a:lnTo>
                  <a:cubicBezTo>
                    <a:pt x="1731" y="1937"/>
                    <a:pt x="1981" y="1687"/>
                    <a:pt x="1981" y="1375"/>
                  </a:cubicBezTo>
                  <a:lnTo>
                    <a:pt x="1981" y="563"/>
                  </a:lnTo>
                  <a:cubicBezTo>
                    <a:pt x="1981" y="259"/>
                    <a:pt x="1731" y="1"/>
                    <a:pt x="141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st="9525">
                <a:schemeClr val="dk2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9"/>
            <p:cNvSpPr/>
            <p:nvPr/>
          </p:nvSpPr>
          <p:spPr>
            <a:xfrm>
              <a:off x="8203435" y="3115746"/>
              <a:ext cx="201743" cy="169398"/>
            </a:xfrm>
            <a:custGeom>
              <a:rect b="b" l="l" r="r" t="t"/>
              <a:pathLst>
                <a:path extrusionOk="0" h="2053" w="2445">
                  <a:moveTo>
                    <a:pt x="0" y="0"/>
                  </a:moveTo>
                  <a:lnTo>
                    <a:pt x="0" y="18"/>
                  </a:lnTo>
                  <a:lnTo>
                    <a:pt x="928" y="18"/>
                  </a:lnTo>
                  <a:lnTo>
                    <a:pt x="2427" y="1499"/>
                  </a:lnTo>
                  <a:lnTo>
                    <a:pt x="2427" y="2052"/>
                  </a:lnTo>
                  <a:lnTo>
                    <a:pt x="2445" y="2052"/>
                  </a:lnTo>
                  <a:lnTo>
                    <a:pt x="2445" y="1490"/>
                  </a:lnTo>
                  <a:lnTo>
                    <a:pt x="937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st="9525">
                <a:schemeClr val="dk2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9"/>
            <p:cNvSpPr/>
            <p:nvPr/>
          </p:nvSpPr>
          <p:spPr>
            <a:xfrm>
              <a:off x="8173977" y="3193474"/>
              <a:ext cx="69228" cy="142004"/>
            </a:xfrm>
            <a:custGeom>
              <a:rect b="b" l="l" r="r" t="t"/>
              <a:pathLst>
                <a:path extrusionOk="0" h="1721" w="839">
                  <a:moveTo>
                    <a:pt x="61" y="1"/>
                  </a:moveTo>
                  <a:cubicBezTo>
                    <a:pt x="41" y="1"/>
                    <a:pt x="23" y="11"/>
                    <a:pt x="9" y="31"/>
                  </a:cubicBezTo>
                  <a:cubicBezTo>
                    <a:pt x="0" y="58"/>
                    <a:pt x="9" y="84"/>
                    <a:pt x="36" y="102"/>
                  </a:cubicBezTo>
                  <a:lnTo>
                    <a:pt x="54" y="102"/>
                  </a:lnTo>
                  <a:lnTo>
                    <a:pt x="54" y="218"/>
                  </a:lnTo>
                  <a:lnTo>
                    <a:pt x="768" y="932"/>
                  </a:lnTo>
                  <a:lnTo>
                    <a:pt x="768" y="1610"/>
                  </a:lnTo>
                  <a:cubicBezTo>
                    <a:pt x="750" y="1619"/>
                    <a:pt x="741" y="1628"/>
                    <a:pt x="732" y="1637"/>
                  </a:cubicBezTo>
                  <a:cubicBezTo>
                    <a:pt x="714" y="1663"/>
                    <a:pt x="732" y="1699"/>
                    <a:pt x="759" y="1717"/>
                  </a:cubicBezTo>
                  <a:cubicBezTo>
                    <a:pt x="765" y="1719"/>
                    <a:pt x="772" y="1720"/>
                    <a:pt x="779" y="1720"/>
                  </a:cubicBezTo>
                  <a:cubicBezTo>
                    <a:pt x="798" y="1720"/>
                    <a:pt x="817" y="1710"/>
                    <a:pt x="830" y="1690"/>
                  </a:cubicBezTo>
                  <a:cubicBezTo>
                    <a:pt x="839" y="1663"/>
                    <a:pt x="830" y="1628"/>
                    <a:pt x="803" y="1619"/>
                  </a:cubicBezTo>
                  <a:cubicBezTo>
                    <a:pt x="794" y="1619"/>
                    <a:pt x="794" y="1610"/>
                    <a:pt x="785" y="1610"/>
                  </a:cubicBezTo>
                  <a:lnTo>
                    <a:pt x="785" y="923"/>
                  </a:lnTo>
                  <a:lnTo>
                    <a:pt x="72" y="209"/>
                  </a:lnTo>
                  <a:lnTo>
                    <a:pt x="72" y="102"/>
                  </a:lnTo>
                  <a:cubicBezTo>
                    <a:pt x="81" y="102"/>
                    <a:pt x="99" y="93"/>
                    <a:pt x="107" y="75"/>
                  </a:cubicBezTo>
                  <a:cubicBezTo>
                    <a:pt x="125" y="49"/>
                    <a:pt x="107" y="22"/>
                    <a:pt x="81" y="4"/>
                  </a:cubicBezTo>
                  <a:cubicBezTo>
                    <a:pt x="74" y="2"/>
                    <a:pt x="67" y="1"/>
                    <a:pt x="6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st="9525">
                <a:schemeClr val="dk2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9"/>
            <p:cNvSpPr/>
            <p:nvPr/>
          </p:nvSpPr>
          <p:spPr>
            <a:xfrm>
              <a:off x="8264496" y="2783708"/>
              <a:ext cx="112712" cy="103883"/>
            </a:xfrm>
            <a:custGeom>
              <a:rect b="b" l="l" r="r" t="t"/>
              <a:pathLst>
                <a:path extrusionOk="0" h="1259" w="1366">
                  <a:moveTo>
                    <a:pt x="90" y="1"/>
                  </a:moveTo>
                  <a:cubicBezTo>
                    <a:pt x="45" y="1"/>
                    <a:pt x="1" y="37"/>
                    <a:pt x="1" y="90"/>
                  </a:cubicBezTo>
                  <a:cubicBezTo>
                    <a:pt x="1" y="135"/>
                    <a:pt x="36" y="170"/>
                    <a:pt x="81" y="170"/>
                  </a:cubicBezTo>
                  <a:lnTo>
                    <a:pt x="81" y="536"/>
                  </a:lnTo>
                  <a:lnTo>
                    <a:pt x="768" y="1214"/>
                  </a:lnTo>
                  <a:lnTo>
                    <a:pt x="1259" y="1214"/>
                  </a:lnTo>
                  <a:cubicBezTo>
                    <a:pt x="1259" y="1241"/>
                    <a:pt x="1285" y="1259"/>
                    <a:pt x="1312" y="1259"/>
                  </a:cubicBezTo>
                  <a:cubicBezTo>
                    <a:pt x="1339" y="1259"/>
                    <a:pt x="1366" y="1241"/>
                    <a:pt x="1366" y="1205"/>
                  </a:cubicBezTo>
                  <a:cubicBezTo>
                    <a:pt x="1366" y="1179"/>
                    <a:pt x="1339" y="1152"/>
                    <a:pt x="1312" y="1152"/>
                  </a:cubicBezTo>
                  <a:cubicBezTo>
                    <a:pt x="1285" y="1152"/>
                    <a:pt x="1259" y="1179"/>
                    <a:pt x="1259" y="1196"/>
                  </a:cubicBezTo>
                  <a:lnTo>
                    <a:pt x="777" y="1196"/>
                  </a:lnTo>
                  <a:lnTo>
                    <a:pt x="99" y="527"/>
                  </a:lnTo>
                  <a:lnTo>
                    <a:pt x="99" y="170"/>
                  </a:lnTo>
                  <a:cubicBezTo>
                    <a:pt x="143" y="170"/>
                    <a:pt x="179" y="135"/>
                    <a:pt x="179" y="90"/>
                  </a:cubicBezTo>
                  <a:cubicBezTo>
                    <a:pt x="179" y="37"/>
                    <a:pt x="134" y="1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st="9525">
                <a:schemeClr val="dk2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9"/>
            <p:cNvSpPr/>
            <p:nvPr/>
          </p:nvSpPr>
          <p:spPr>
            <a:xfrm>
              <a:off x="8299069" y="2812423"/>
              <a:ext cx="74426" cy="50168"/>
            </a:xfrm>
            <a:custGeom>
              <a:rect b="b" l="l" r="r" t="t"/>
              <a:pathLst>
                <a:path extrusionOk="0" h="608" w="902">
                  <a:moveTo>
                    <a:pt x="54" y="1"/>
                  </a:moveTo>
                  <a:cubicBezTo>
                    <a:pt x="28" y="1"/>
                    <a:pt x="1" y="19"/>
                    <a:pt x="1" y="54"/>
                  </a:cubicBezTo>
                  <a:cubicBezTo>
                    <a:pt x="1" y="81"/>
                    <a:pt x="28" y="108"/>
                    <a:pt x="54" y="108"/>
                  </a:cubicBezTo>
                  <a:cubicBezTo>
                    <a:pt x="72" y="108"/>
                    <a:pt x="81" y="99"/>
                    <a:pt x="90" y="90"/>
                  </a:cubicBezTo>
                  <a:lnTo>
                    <a:pt x="554" y="563"/>
                  </a:lnTo>
                  <a:lnTo>
                    <a:pt x="804" y="563"/>
                  </a:lnTo>
                  <a:cubicBezTo>
                    <a:pt x="804" y="590"/>
                    <a:pt x="822" y="608"/>
                    <a:pt x="848" y="608"/>
                  </a:cubicBezTo>
                  <a:cubicBezTo>
                    <a:pt x="884" y="608"/>
                    <a:pt x="902" y="590"/>
                    <a:pt x="902" y="554"/>
                  </a:cubicBezTo>
                  <a:cubicBezTo>
                    <a:pt x="902" y="527"/>
                    <a:pt x="884" y="500"/>
                    <a:pt x="848" y="500"/>
                  </a:cubicBezTo>
                  <a:cubicBezTo>
                    <a:pt x="822" y="500"/>
                    <a:pt x="804" y="527"/>
                    <a:pt x="804" y="545"/>
                  </a:cubicBezTo>
                  <a:lnTo>
                    <a:pt x="563" y="545"/>
                  </a:lnTo>
                  <a:lnTo>
                    <a:pt x="99" y="81"/>
                  </a:lnTo>
                  <a:cubicBezTo>
                    <a:pt x="108" y="72"/>
                    <a:pt x="108" y="63"/>
                    <a:pt x="108" y="54"/>
                  </a:cubicBezTo>
                  <a:cubicBezTo>
                    <a:pt x="108" y="19"/>
                    <a:pt x="90" y="1"/>
                    <a:pt x="5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st="9525">
                <a:schemeClr val="dk2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9"/>
            <p:cNvSpPr/>
            <p:nvPr/>
          </p:nvSpPr>
          <p:spPr>
            <a:xfrm>
              <a:off x="8184291" y="2833051"/>
              <a:ext cx="69971" cy="157599"/>
            </a:xfrm>
            <a:custGeom>
              <a:rect b="b" l="l" r="r" t="t"/>
              <a:pathLst>
                <a:path extrusionOk="0" h="1910" w="848">
                  <a:moveTo>
                    <a:pt x="54" y="1"/>
                  </a:moveTo>
                  <a:cubicBezTo>
                    <a:pt x="27" y="1"/>
                    <a:pt x="0" y="27"/>
                    <a:pt x="0" y="54"/>
                  </a:cubicBezTo>
                  <a:cubicBezTo>
                    <a:pt x="0" y="81"/>
                    <a:pt x="27" y="108"/>
                    <a:pt x="54" y="108"/>
                  </a:cubicBezTo>
                  <a:cubicBezTo>
                    <a:pt x="63" y="108"/>
                    <a:pt x="72" y="108"/>
                    <a:pt x="81" y="99"/>
                  </a:cubicBezTo>
                  <a:lnTo>
                    <a:pt x="830" y="857"/>
                  </a:lnTo>
                  <a:lnTo>
                    <a:pt x="830" y="1526"/>
                  </a:lnTo>
                  <a:lnTo>
                    <a:pt x="536" y="1812"/>
                  </a:lnTo>
                  <a:cubicBezTo>
                    <a:pt x="527" y="1803"/>
                    <a:pt x="518" y="1803"/>
                    <a:pt x="509" y="1803"/>
                  </a:cubicBezTo>
                  <a:cubicBezTo>
                    <a:pt x="473" y="1803"/>
                    <a:pt x="455" y="1821"/>
                    <a:pt x="455" y="1856"/>
                  </a:cubicBezTo>
                  <a:cubicBezTo>
                    <a:pt x="455" y="1883"/>
                    <a:pt x="473" y="1910"/>
                    <a:pt x="509" y="1910"/>
                  </a:cubicBezTo>
                  <a:cubicBezTo>
                    <a:pt x="536" y="1910"/>
                    <a:pt x="562" y="1883"/>
                    <a:pt x="562" y="1856"/>
                  </a:cubicBezTo>
                  <a:cubicBezTo>
                    <a:pt x="562" y="1838"/>
                    <a:pt x="553" y="1830"/>
                    <a:pt x="553" y="1821"/>
                  </a:cubicBezTo>
                  <a:lnTo>
                    <a:pt x="848" y="1535"/>
                  </a:lnTo>
                  <a:lnTo>
                    <a:pt x="848" y="848"/>
                  </a:lnTo>
                  <a:lnTo>
                    <a:pt x="839" y="839"/>
                  </a:lnTo>
                  <a:lnTo>
                    <a:pt x="98" y="90"/>
                  </a:lnTo>
                  <a:cubicBezTo>
                    <a:pt x="107" y="81"/>
                    <a:pt x="107" y="63"/>
                    <a:pt x="107" y="54"/>
                  </a:cubicBezTo>
                  <a:cubicBezTo>
                    <a:pt x="107" y="27"/>
                    <a:pt x="81" y="1"/>
                    <a:pt x="5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st="9525">
                <a:schemeClr val="dk2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8265238" y="3124575"/>
              <a:ext cx="122284" cy="148027"/>
            </a:xfrm>
            <a:custGeom>
              <a:rect b="b" l="l" r="r" t="t"/>
              <a:pathLst>
                <a:path extrusionOk="0" h="1794" w="1482">
                  <a:moveTo>
                    <a:pt x="54" y="0"/>
                  </a:moveTo>
                  <a:cubicBezTo>
                    <a:pt x="27" y="0"/>
                    <a:pt x="1" y="27"/>
                    <a:pt x="1" y="54"/>
                  </a:cubicBezTo>
                  <a:cubicBezTo>
                    <a:pt x="1" y="81"/>
                    <a:pt x="27" y="107"/>
                    <a:pt x="54" y="107"/>
                  </a:cubicBezTo>
                  <a:cubicBezTo>
                    <a:pt x="63" y="107"/>
                    <a:pt x="81" y="99"/>
                    <a:pt x="90" y="90"/>
                  </a:cubicBezTo>
                  <a:lnTo>
                    <a:pt x="1410" y="1410"/>
                  </a:lnTo>
                  <a:lnTo>
                    <a:pt x="1410" y="1686"/>
                  </a:lnTo>
                  <a:cubicBezTo>
                    <a:pt x="1392" y="1695"/>
                    <a:pt x="1383" y="1704"/>
                    <a:pt x="1374" y="1713"/>
                  </a:cubicBezTo>
                  <a:cubicBezTo>
                    <a:pt x="1357" y="1740"/>
                    <a:pt x="1366" y="1776"/>
                    <a:pt x="1392" y="1785"/>
                  </a:cubicBezTo>
                  <a:cubicBezTo>
                    <a:pt x="1402" y="1791"/>
                    <a:pt x="1412" y="1794"/>
                    <a:pt x="1422" y="1794"/>
                  </a:cubicBezTo>
                  <a:cubicBezTo>
                    <a:pt x="1441" y="1794"/>
                    <a:pt x="1458" y="1784"/>
                    <a:pt x="1464" y="1767"/>
                  </a:cubicBezTo>
                  <a:cubicBezTo>
                    <a:pt x="1481" y="1740"/>
                    <a:pt x="1473" y="1704"/>
                    <a:pt x="1446" y="1695"/>
                  </a:cubicBezTo>
                  <a:cubicBezTo>
                    <a:pt x="1437" y="1695"/>
                    <a:pt x="1437" y="1686"/>
                    <a:pt x="1428" y="1686"/>
                  </a:cubicBezTo>
                  <a:lnTo>
                    <a:pt x="1428" y="1401"/>
                  </a:lnTo>
                  <a:lnTo>
                    <a:pt x="99" y="81"/>
                  </a:lnTo>
                  <a:cubicBezTo>
                    <a:pt x="108" y="72"/>
                    <a:pt x="108" y="63"/>
                    <a:pt x="108" y="54"/>
                  </a:cubicBezTo>
                  <a:cubicBezTo>
                    <a:pt x="108" y="27"/>
                    <a:pt x="81" y="0"/>
                    <a:pt x="5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st="9525">
                <a:schemeClr val="dk2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8211521" y="3194960"/>
              <a:ext cx="49425" cy="116508"/>
            </a:xfrm>
            <a:custGeom>
              <a:rect b="b" l="l" r="r" t="t"/>
              <a:pathLst>
                <a:path extrusionOk="0" h="1412" w="599">
                  <a:moveTo>
                    <a:pt x="61" y="0"/>
                  </a:moveTo>
                  <a:cubicBezTo>
                    <a:pt x="41" y="0"/>
                    <a:pt x="23" y="11"/>
                    <a:pt x="9" y="31"/>
                  </a:cubicBezTo>
                  <a:cubicBezTo>
                    <a:pt x="0" y="57"/>
                    <a:pt x="9" y="93"/>
                    <a:pt x="36" y="102"/>
                  </a:cubicBezTo>
                  <a:cubicBezTo>
                    <a:pt x="45" y="106"/>
                    <a:pt x="54" y="109"/>
                    <a:pt x="63" y="109"/>
                  </a:cubicBezTo>
                  <a:cubicBezTo>
                    <a:pt x="72" y="109"/>
                    <a:pt x="81" y="106"/>
                    <a:pt x="90" y="102"/>
                  </a:cubicBezTo>
                  <a:lnTo>
                    <a:pt x="527" y="539"/>
                  </a:lnTo>
                  <a:lnTo>
                    <a:pt x="527" y="1306"/>
                  </a:lnTo>
                  <a:cubicBezTo>
                    <a:pt x="518" y="1306"/>
                    <a:pt x="500" y="1315"/>
                    <a:pt x="491" y="1333"/>
                  </a:cubicBezTo>
                  <a:cubicBezTo>
                    <a:pt x="482" y="1360"/>
                    <a:pt x="491" y="1396"/>
                    <a:pt x="518" y="1404"/>
                  </a:cubicBezTo>
                  <a:cubicBezTo>
                    <a:pt x="525" y="1409"/>
                    <a:pt x="533" y="1412"/>
                    <a:pt x="540" y="1412"/>
                  </a:cubicBezTo>
                  <a:cubicBezTo>
                    <a:pt x="559" y="1412"/>
                    <a:pt x="576" y="1397"/>
                    <a:pt x="589" y="1378"/>
                  </a:cubicBezTo>
                  <a:cubicBezTo>
                    <a:pt x="598" y="1351"/>
                    <a:pt x="589" y="1324"/>
                    <a:pt x="562" y="1306"/>
                  </a:cubicBezTo>
                  <a:lnTo>
                    <a:pt x="545" y="1306"/>
                  </a:lnTo>
                  <a:lnTo>
                    <a:pt x="545" y="530"/>
                  </a:lnTo>
                  <a:lnTo>
                    <a:pt x="107" y="84"/>
                  </a:lnTo>
                  <a:cubicBezTo>
                    <a:pt x="107" y="84"/>
                    <a:pt x="107" y="84"/>
                    <a:pt x="107" y="75"/>
                  </a:cubicBezTo>
                  <a:cubicBezTo>
                    <a:pt x="116" y="57"/>
                    <a:pt x="107" y="22"/>
                    <a:pt x="81" y="4"/>
                  </a:cubicBezTo>
                  <a:cubicBezTo>
                    <a:pt x="74" y="2"/>
                    <a:pt x="67" y="0"/>
                    <a:pt x="61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st="9525">
                <a:schemeClr val="dk2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9"/>
            <p:cNvSpPr/>
            <p:nvPr/>
          </p:nvSpPr>
          <p:spPr>
            <a:xfrm>
              <a:off x="8309384" y="2919939"/>
              <a:ext cx="73024" cy="30282"/>
            </a:xfrm>
            <a:custGeom>
              <a:rect b="b" l="l" r="r" t="t"/>
              <a:pathLst>
                <a:path extrusionOk="0" h="367" w="885">
                  <a:moveTo>
                    <a:pt x="54" y="0"/>
                  </a:moveTo>
                  <a:cubicBezTo>
                    <a:pt x="19" y="0"/>
                    <a:pt x="1" y="27"/>
                    <a:pt x="1" y="54"/>
                  </a:cubicBezTo>
                  <a:cubicBezTo>
                    <a:pt x="1" y="81"/>
                    <a:pt x="19" y="107"/>
                    <a:pt x="54" y="107"/>
                  </a:cubicBezTo>
                  <a:cubicBezTo>
                    <a:pt x="81" y="107"/>
                    <a:pt x="99" y="90"/>
                    <a:pt x="108" y="63"/>
                  </a:cubicBezTo>
                  <a:lnTo>
                    <a:pt x="679" y="63"/>
                  </a:lnTo>
                  <a:lnTo>
                    <a:pt x="822" y="188"/>
                  </a:lnTo>
                  <a:lnTo>
                    <a:pt x="822" y="259"/>
                  </a:lnTo>
                  <a:cubicBezTo>
                    <a:pt x="804" y="268"/>
                    <a:pt x="777" y="286"/>
                    <a:pt x="777" y="313"/>
                  </a:cubicBezTo>
                  <a:cubicBezTo>
                    <a:pt x="777" y="339"/>
                    <a:pt x="804" y="366"/>
                    <a:pt x="831" y="366"/>
                  </a:cubicBezTo>
                  <a:cubicBezTo>
                    <a:pt x="866" y="366"/>
                    <a:pt x="884" y="339"/>
                    <a:pt x="884" y="313"/>
                  </a:cubicBezTo>
                  <a:cubicBezTo>
                    <a:pt x="884" y="286"/>
                    <a:pt x="866" y="268"/>
                    <a:pt x="839" y="259"/>
                  </a:cubicBezTo>
                  <a:lnTo>
                    <a:pt x="839" y="179"/>
                  </a:lnTo>
                  <a:lnTo>
                    <a:pt x="688" y="45"/>
                  </a:lnTo>
                  <a:lnTo>
                    <a:pt x="108" y="45"/>
                  </a:lnTo>
                  <a:cubicBezTo>
                    <a:pt x="99" y="18"/>
                    <a:pt x="81" y="0"/>
                    <a:pt x="5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st="9525">
                <a:schemeClr val="dk2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9"/>
            <p:cNvSpPr/>
            <p:nvPr/>
          </p:nvSpPr>
          <p:spPr>
            <a:xfrm>
              <a:off x="8131977" y="2598958"/>
              <a:ext cx="413058" cy="926863"/>
            </a:xfrm>
            <a:custGeom>
              <a:rect b="b" l="l" r="r" t="t"/>
              <a:pathLst>
                <a:path extrusionOk="0" h="11233" w="5006">
                  <a:moveTo>
                    <a:pt x="1036" y="81"/>
                  </a:moveTo>
                  <a:cubicBezTo>
                    <a:pt x="1080" y="99"/>
                    <a:pt x="1125" y="108"/>
                    <a:pt x="1178" y="117"/>
                  </a:cubicBezTo>
                  <a:lnTo>
                    <a:pt x="1178" y="1259"/>
                  </a:lnTo>
                  <a:lnTo>
                    <a:pt x="1036" y="1259"/>
                  </a:lnTo>
                  <a:lnTo>
                    <a:pt x="1036" y="81"/>
                  </a:lnTo>
                  <a:close/>
                  <a:moveTo>
                    <a:pt x="1196" y="126"/>
                  </a:moveTo>
                  <a:cubicBezTo>
                    <a:pt x="1312" y="161"/>
                    <a:pt x="1428" y="197"/>
                    <a:pt x="1553" y="251"/>
                  </a:cubicBezTo>
                  <a:lnTo>
                    <a:pt x="1553" y="732"/>
                  </a:lnTo>
                  <a:lnTo>
                    <a:pt x="1339" y="946"/>
                  </a:lnTo>
                  <a:lnTo>
                    <a:pt x="1339" y="1259"/>
                  </a:lnTo>
                  <a:lnTo>
                    <a:pt x="1196" y="1259"/>
                  </a:lnTo>
                  <a:lnTo>
                    <a:pt x="1196" y="126"/>
                  </a:lnTo>
                  <a:close/>
                  <a:moveTo>
                    <a:pt x="777" y="37"/>
                  </a:moveTo>
                  <a:cubicBezTo>
                    <a:pt x="848" y="45"/>
                    <a:pt x="929" y="63"/>
                    <a:pt x="1018" y="81"/>
                  </a:cubicBezTo>
                  <a:lnTo>
                    <a:pt x="1018" y="1259"/>
                  </a:lnTo>
                  <a:lnTo>
                    <a:pt x="857" y="1259"/>
                  </a:lnTo>
                  <a:cubicBezTo>
                    <a:pt x="857" y="1259"/>
                    <a:pt x="848" y="1268"/>
                    <a:pt x="848" y="1268"/>
                  </a:cubicBezTo>
                  <a:lnTo>
                    <a:pt x="848" y="946"/>
                  </a:lnTo>
                  <a:lnTo>
                    <a:pt x="839" y="938"/>
                  </a:lnTo>
                  <a:lnTo>
                    <a:pt x="643" y="715"/>
                  </a:lnTo>
                  <a:lnTo>
                    <a:pt x="643" y="63"/>
                  </a:lnTo>
                  <a:lnTo>
                    <a:pt x="625" y="63"/>
                  </a:lnTo>
                  <a:lnTo>
                    <a:pt x="625" y="723"/>
                  </a:lnTo>
                  <a:lnTo>
                    <a:pt x="831" y="946"/>
                  </a:lnTo>
                  <a:lnTo>
                    <a:pt x="831" y="1268"/>
                  </a:lnTo>
                  <a:lnTo>
                    <a:pt x="839" y="1268"/>
                  </a:lnTo>
                  <a:cubicBezTo>
                    <a:pt x="795" y="1268"/>
                    <a:pt x="750" y="1303"/>
                    <a:pt x="723" y="1339"/>
                  </a:cubicBezTo>
                  <a:lnTo>
                    <a:pt x="723" y="1330"/>
                  </a:lnTo>
                  <a:lnTo>
                    <a:pt x="358" y="1330"/>
                  </a:lnTo>
                  <a:lnTo>
                    <a:pt x="260" y="1241"/>
                  </a:lnTo>
                  <a:lnTo>
                    <a:pt x="37" y="1241"/>
                  </a:lnTo>
                  <a:lnTo>
                    <a:pt x="37" y="607"/>
                  </a:lnTo>
                  <a:cubicBezTo>
                    <a:pt x="54" y="572"/>
                    <a:pt x="224" y="260"/>
                    <a:pt x="313" y="188"/>
                  </a:cubicBezTo>
                  <a:cubicBezTo>
                    <a:pt x="411" y="117"/>
                    <a:pt x="634" y="37"/>
                    <a:pt x="750" y="37"/>
                  </a:cubicBezTo>
                  <a:close/>
                  <a:moveTo>
                    <a:pt x="1571" y="251"/>
                  </a:moveTo>
                  <a:cubicBezTo>
                    <a:pt x="1919" y="393"/>
                    <a:pt x="2249" y="572"/>
                    <a:pt x="2401" y="768"/>
                  </a:cubicBezTo>
                  <a:cubicBezTo>
                    <a:pt x="2463" y="839"/>
                    <a:pt x="2508" y="946"/>
                    <a:pt x="2552" y="1071"/>
                  </a:cubicBezTo>
                  <a:lnTo>
                    <a:pt x="2053" y="1071"/>
                  </a:lnTo>
                  <a:lnTo>
                    <a:pt x="1794" y="1330"/>
                  </a:lnTo>
                  <a:lnTo>
                    <a:pt x="1482" y="1330"/>
                  </a:lnTo>
                  <a:lnTo>
                    <a:pt x="1482" y="1339"/>
                  </a:lnTo>
                  <a:cubicBezTo>
                    <a:pt x="1455" y="1294"/>
                    <a:pt x="1401" y="1259"/>
                    <a:pt x="1348" y="1259"/>
                  </a:cubicBezTo>
                  <a:lnTo>
                    <a:pt x="1357" y="1259"/>
                  </a:lnTo>
                  <a:lnTo>
                    <a:pt x="1357" y="955"/>
                  </a:lnTo>
                  <a:lnTo>
                    <a:pt x="1571" y="732"/>
                  </a:lnTo>
                  <a:lnTo>
                    <a:pt x="1571" y="251"/>
                  </a:lnTo>
                  <a:close/>
                  <a:moveTo>
                    <a:pt x="2561" y="1089"/>
                  </a:moveTo>
                  <a:cubicBezTo>
                    <a:pt x="2579" y="1143"/>
                    <a:pt x="2597" y="1196"/>
                    <a:pt x="2615" y="1250"/>
                  </a:cubicBezTo>
                  <a:lnTo>
                    <a:pt x="2062" y="1250"/>
                  </a:lnTo>
                  <a:lnTo>
                    <a:pt x="1803" y="1491"/>
                  </a:lnTo>
                  <a:lnTo>
                    <a:pt x="1500" y="1491"/>
                  </a:lnTo>
                  <a:lnTo>
                    <a:pt x="1500" y="1419"/>
                  </a:lnTo>
                  <a:cubicBezTo>
                    <a:pt x="1500" y="1393"/>
                    <a:pt x="1491" y="1366"/>
                    <a:pt x="1482" y="1348"/>
                  </a:cubicBezTo>
                  <a:lnTo>
                    <a:pt x="1803" y="1348"/>
                  </a:lnTo>
                  <a:lnTo>
                    <a:pt x="2062" y="1089"/>
                  </a:lnTo>
                  <a:close/>
                  <a:moveTo>
                    <a:pt x="251" y="1259"/>
                  </a:moveTo>
                  <a:lnTo>
                    <a:pt x="349" y="1348"/>
                  </a:lnTo>
                  <a:lnTo>
                    <a:pt x="723" y="1348"/>
                  </a:lnTo>
                  <a:cubicBezTo>
                    <a:pt x="715" y="1366"/>
                    <a:pt x="706" y="1393"/>
                    <a:pt x="706" y="1419"/>
                  </a:cubicBezTo>
                  <a:lnTo>
                    <a:pt x="706" y="1526"/>
                  </a:lnTo>
                  <a:lnTo>
                    <a:pt x="37" y="1526"/>
                  </a:lnTo>
                  <a:lnTo>
                    <a:pt x="37" y="1259"/>
                  </a:lnTo>
                  <a:close/>
                  <a:moveTo>
                    <a:pt x="2615" y="1268"/>
                  </a:moveTo>
                  <a:cubicBezTo>
                    <a:pt x="2633" y="1303"/>
                    <a:pt x="2642" y="1348"/>
                    <a:pt x="2650" y="1384"/>
                  </a:cubicBezTo>
                  <a:cubicBezTo>
                    <a:pt x="2677" y="1473"/>
                    <a:pt x="2704" y="1571"/>
                    <a:pt x="2740" y="1651"/>
                  </a:cubicBezTo>
                  <a:lnTo>
                    <a:pt x="1500" y="1651"/>
                  </a:lnTo>
                  <a:lnTo>
                    <a:pt x="1500" y="1508"/>
                  </a:lnTo>
                  <a:lnTo>
                    <a:pt x="1812" y="1508"/>
                  </a:lnTo>
                  <a:lnTo>
                    <a:pt x="2062" y="1268"/>
                  </a:lnTo>
                  <a:close/>
                  <a:moveTo>
                    <a:pt x="706" y="1544"/>
                  </a:moveTo>
                  <a:lnTo>
                    <a:pt x="706" y="1687"/>
                  </a:lnTo>
                  <a:lnTo>
                    <a:pt x="37" y="1687"/>
                  </a:lnTo>
                  <a:lnTo>
                    <a:pt x="37" y="1544"/>
                  </a:lnTo>
                  <a:close/>
                  <a:moveTo>
                    <a:pt x="2740" y="1669"/>
                  </a:moveTo>
                  <a:cubicBezTo>
                    <a:pt x="2757" y="1714"/>
                    <a:pt x="2775" y="1758"/>
                    <a:pt x="2793" y="1803"/>
                  </a:cubicBezTo>
                  <a:lnTo>
                    <a:pt x="1500" y="1803"/>
                  </a:lnTo>
                  <a:lnTo>
                    <a:pt x="1500" y="1669"/>
                  </a:lnTo>
                  <a:close/>
                  <a:moveTo>
                    <a:pt x="706" y="1705"/>
                  </a:moveTo>
                  <a:lnTo>
                    <a:pt x="706" y="1839"/>
                  </a:lnTo>
                  <a:lnTo>
                    <a:pt x="384" y="1839"/>
                  </a:lnTo>
                  <a:lnTo>
                    <a:pt x="277" y="1928"/>
                  </a:lnTo>
                  <a:lnTo>
                    <a:pt x="37" y="1928"/>
                  </a:lnTo>
                  <a:lnTo>
                    <a:pt x="37" y="1705"/>
                  </a:lnTo>
                  <a:close/>
                  <a:moveTo>
                    <a:pt x="2802" y="1821"/>
                  </a:moveTo>
                  <a:cubicBezTo>
                    <a:pt x="2820" y="1865"/>
                    <a:pt x="2847" y="1910"/>
                    <a:pt x="2873" y="1955"/>
                  </a:cubicBezTo>
                  <a:cubicBezTo>
                    <a:pt x="2891" y="1981"/>
                    <a:pt x="2945" y="2035"/>
                    <a:pt x="2989" y="2070"/>
                  </a:cubicBezTo>
                  <a:lnTo>
                    <a:pt x="1937" y="2070"/>
                  </a:lnTo>
                  <a:lnTo>
                    <a:pt x="1767" y="1928"/>
                  </a:lnTo>
                  <a:lnTo>
                    <a:pt x="1500" y="1928"/>
                  </a:lnTo>
                  <a:lnTo>
                    <a:pt x="1500" y="1946"/>
                  </a:lnTo>
                  <a:lnTo>
                    <a:pt x="1758" y="1946"/>
                  </a:lnTo>
                  <a:lnTo>
                    <a:pt x="1928" y="2088"/>
                  </a:lnTo>
                  <a:lnTo>
                    <a:pt x="3016" y="2088"/>
                  </a:lnTo>
                  <a:cubicBezTo>
                    <a:pt x="3043" y="2115"/>
                    <a:pt x="3070" y="2133"/>
                    <a:pt x="3070" y="2142"/>
                  </a:cubicBezTo>
                  <a:cubicBezTo>
                    <a:pt x="3079" y="2142"/>
                    <a:pt x="3114" y="2160"/>
                    <a:pt x="3168" y="2204"/>
                  </a:cubicBezTo>
                  <a:lnTo>
                    <a:pt x="2249" y="2204"/>
                  </a:lnTo>
                  <a:cubicBezTo>
                    <a:pt x="2240" y="2169"/>
                    <a:pt x="2222" y="2151"/>
                    <a:pt x="2187" y="2151"/>
                  </a:cubicBezTo>
                  <a:cubicBezTo>
                    <a:pt x="2151" y="2151"/>
                    <a:pt x="2124" y="2178"/>
                    <a:pt x="2124" y="2213"/>
                  </a:cubicBezTo>
                  <a:cubicBezTo>
                    <a:pt x="2124" y="2240"/>
                    <a:pt x="2151" y="2267"/>
                    <a:pt x="2187" y="2267"/>
                  </a:cubicBezTo>
                  <a:cubicBezTo>
                    <a:pt x="2222" y="2267"/>
                    <a:pt x="2240" y="2249"/>
                    <a:pt x="2249" y="2222"/>
                  </a:cubicBezTo>
                  <a:lnTo>
                    <a:pt x="3195" y="2222"/>
                  </a:lnTo>
                  <a:cubicBezTo>
                    <a:pt x="3266" y="2267"/>
                    <a:pt x="3364" y="2338"/>
                    <a:pt x="3471" y="2409"/>
                  </a:cubicBezTo>
                  <a:lnTo>
                    <a:pt x="2909" y="2409"/>
                  </a:lnTo>
                  <a:lnTo>
                    <a:pt x="2749" y="2294"/>
                  </a:lnTo>
                  <a:lnTo>
                    <a:pt x="2392" y="2294"/>
                  </a:lnTo>
                  <a:cubicBezTo>
                    <a:pt x="2392" y="2267"/>
                    <a:pt x="2374" y="2249"/>
                    <a:pt x="2347" y="2249"/>
                  </a:cubicBezTo>
                  <a:cubicBezTo>
                    <a:pt x="2311" y="2249"/>
                    <a:pt x="2294" y="2267"/>
                    <a:pt x="2294" y="2302"/>
                  </a:cubicBezTo>
                  <a:cubicBezTo>
                    <a:pt x="2294" y="2329"/>
                    <a:pt x="2311" y="2356"/>
                    <a:pt x="2347" y="2356"/>
                  </a:cubicBezTo>
                  <a:cubicBezTo>
                    <a:pt x="2374" y="2356"/>
                    <a:pt x="2392" y="2338"/>
                    <a:pt x="2392" y="2311"/>
                  </a:cubicBezTo>
                  <a:lnTo>
                    <a:pt x="2740" y="2311"/>
                  </a:lnTo>
                  <a:lnTo>
                    <a:pt x="2909" y="2427"/>
                  </a:lnTo>
                  <a:lnTo>
                    <a:pt x="3498" y="2427"/>
                  </a:lnTo>
                  <a:cubicBezTo>
                    <a:pt x="3569" y="2481"/>
                    <a:pt x="3650" y="2534"/>
                    <a:pt x="3721" y="2588"/>
                  </a:cubicBezTo>
                  <a:lnTo>
                    <a:pt x="3418" y="2588"/>
                  </a:lnTo>
                  <a:lnTo>
                    <a:pt x="3123" y="2882"/>
                  </a:lnTo>
                  <a:cubicBezTo>
                    <a:pt x="3114" y="2873"/>
                    <a:pt x="3105" y="2873"/>
                    <a:pt x="3096" y="2873"/>
                  </a:cubicBezTo>
                  <a:cubicBezTo>
                    <a:pt x="3061" y="2873"/>
                    <a:pt x="3043" y="2891"/>
                    <a:pt x="3043" y="2927"/>
                  </a:cubicBezTo>
                  <a:cubicBezTo>
                    <a:pt x="3043" y="2954"/>
                    <a:pt x="3061" y="2980"/>
                    <a:pt x="3096" y="2980"/>
                  </a:cubicBezTo>
                  <a:cubicBezTo>
                    <a:pt x="3123" y="2980"/>
                    <a:pt x="3150" y="2954"/>
                    <a:pt x="3150" y="2927"/>
                  </a:cubicBezTo>
                  <a:cubicBezTo>
                    <a:pt x="3150" y="2909"/>
                    <a:pt x="3141" y="2900"/>
                    <a:pt x="3141" y="2891"/>
                  </a:cubicBezTo>
                  <a:lnTo>
                    <a:pt x="3427" y="2615"/>
                  </a:lnTo>
                  <a:lnTo>
                    <a:pt x="3748" y="2615"/>
                  </a:lnTo>
                  <a:cubicBezTo>
                    <a:pt x="3792" y="2641"/>
                    <a:pt x="3837" y="2677"/>
                    <a:pt x="3882" y="2713"/>
                  </a:cubicBezTo>
                  <a:lnTo>
                    <a:pt x="3623" y="2713"/>
                  </a:lnTo>
                  <a:lnTo>
                    <a:pt x="3302" y="3025"/>
                  </a:lnTo>
                  <a:cubicBezTo>
                    <a:pt x="3293" y="3025"/>
                    <a:pt x="3284" y="3016"/>
                    <a:pt x="3275" y="3016"/>
                  </a:cubicBezTo>
                  <a:cubicBezTo>
                    <a:pt x="3239" y="3016"/>
                    <a:pt x="3221" y="3043"/>
                    <a:pt x="3221" y="3070"/>
                  </a:cubicBezTo>
                  <a:cubicBezTo>
                    <a:pt x="3221" y="3105"/>
                    <a:pt x="3239" y="3123"/>
                    <a:pt x="3275" y="3123"/>
                  </a:cubicBezTo>
                  <a:cubicBezTo>
                    <a:pt x="3302" y="3123"/>
                    <a:pt x="3328" y="3105"/>
                    <a:pt x="3328" y="3070"/>
                  </a:cubicBezTo>
                  <a:cubicBezTo>
                    <a:pt x="3328" y="3061"/>
                    <a:pt x="3320" y="3052"/>
                    <a:pt x="3311" y="3043"/>
                  </a:cubicBezTo>
                  <a:lnTo>
                    <a:pt x="3632" y="2731"/>
                  </a:lnTo>
                  <a:lnTo>
                    <a:pt x="3899" y="2731"/>
                  </a:lnTo>
                  <a:cubicBezTo>
                    <a:pt x="3971" y="2784"/>
                    <a:pt x="4033" y="2838"/>
                    <a:pt x="4078" y="2891"/>
                  </a:cubicBezTo>
                  <a:lnTo>
                    <a:pt x="3801" y="2891"/>
                  </a:lnTo>
                  <a:lnTo>
                    <a:pt x="3498" y="3177"/>
                  </a:lnTo>
                  <a:cubicBezTo>
                    <a:pt x="3489" y="3177"/>
                    <a:pt x="3480" y="3168"/>
                    <a:pt x="3471" y="3168"/>
                  </a:cubicBezTo>
                  <a:cubicBezTo>
                    <a:pt x="3444" y="3168"/>
                    <a:pt x="3418" y="3195"/>
                    <a:pt x="3418" y="3221"/>
                  </a:cubicBezTo>
                  <a:cubicBezTo>
                    <a:pt x="3418" y="3248"/>
                    <a:pt x="3444" y="3275"/>
                    <a:pt x="3471" y="3275"/>
                  </a:cubicBezTo>
                  <a:cubicBezTo>
                    <a:pt x="3498" y="3275"/>
                    <a:pt x="3525" y="3248"/>
                    <a:pt x="3525" y="3221"/>
                  </a:cubicBezTo>
                  <a:cubicBezTo>
                    <a:pt x="3525" y="3212"/>
                    <a:pt x="3516" y="3195"/>
                    <a:pt x="3516" y="3186"/>
                  </a:cubicBezTo>
                  <a:lnTo>
                    <a:pt x="3810" y="2909"/>
                  </a:lnTo>
                  <a:lnTo>
                    <a:pt x="4096" y="2909"/>
                  </a:lnTo>
                  <a:cubicBezTo>
                    <a:pt x="4122" y="2927"/>
                    <a:pt x="4140" y="2945"/>
                    <a:pt x="4149" y="2972"/>
                  </a:cubicBezTo>
                  <a:cubicBezTo>
                    <a:pt x="4176" y="2998"/>
                    <a:pt x="4194" y="3025"/>
                    <a:pt x="4212" y="3052"/>
                  </a:cubicBezTo>
                  <a:lnTo>
                    <a:pt x="3623" y="3605"/>
                  </a:lnTo>
                  <a:lnTo>
                    <a:pt x="3623" y="4470"/>
                  </a:lnTo>
                  <a:lnTo>
                    <a:pt x="3382" y="4470"/>
                  </a:lnTo>
                  <a:lnTo>
                    <a:pt x="3382" y="3944"/>
                  </a:lnTo>
                  <a:lnTo>
                    <a:pt x="3373" y="3935"/>
                  </a:lnTo>
                  <a:lnTo>
                    <a:pt x="3061" y="3641"/>
                  </a:lnTo>
                  <a:lnTo>
                    <a:pt x="2204" y="3641"/>
                  </a:lnTo>
                  <a:lnTo>
                    <a:pt x="1401" y="2802"/>
                  </a:lnTo>
                  <a:lnTo>
                    <a:pt x="1401" y="2053"/>
                  </a:lnTo>
                  <a:lnTo>
                    <a:pt x="1393" y="2053"/>
                  </a:lnTo>
                  <a:cubicBezTo>
                    <a:pt x="1455" y="2035"/>
                    <a:pt x="1500" y="1972"/>
                    <a:pt x="1500" y="1901"/>
                  </a:cubicBezTo>
                  <a:lnTo>
                    <a:pt x="1500" y="1821"/>
                  </a:lnTo>
                  <a:close/>
                  <a:moveTo>
                    <a:pt x="4229" y="3070"/>
                  </a:moveTo>
                  <a:cubicBezTo>
                    <a:pt x="4292" y="3168"/>
                    <a:pt x="4354" y="3275"/>
                    <a:pt x="4417" y="3400"/>
                  </a:cubicBezTo>
                  <a:lnTo>
                    <a:pt x="3837" y="3926"/>
                  </a:lnTo>
                  <a:lnTo>
                    <a:pt x="3837" y="4470"/>
                  </a:lnTo>
                  <a:lnTo>
                    <a:pt x="3864" y="4470"/>
                  </a:lnTo>
                  <a:lnTo>
                    <a:pt x="3864" y="3935"/>
                  </a:lnTo>
                  <a:lnTo>
                    <a:pt x="4426" y="3418"/>
                  </a:lnTo>
                  <a:cubicBezTo>
                    <a:pt x="4461" y="3471"/>
                    <a:pt x="4488" y="3534"/>
                    <a:pt x="4515" y="3596"/>
                  </a:cubicBezTo>
                  <a:lnTo>
                    <a:pt x="4176" y="3899"/>
                  </a:lnTo>
                  <a:lnTo>
                    <a:pt x="4176" y="4113"/>
                  </a:lnTo>
                  <a:cubicBezTo>
                    <a:pt x="4149" y="4122"/>
                    <a:pt x="4131" y="4140"/>
                    <a:pt x="4131" y="4167"/>
                  </a:cubicBezTo>
                  <a:cubicBezTo>
                    <a:pt x="4131" y="4194"/>
                    <a:pt x="4149" y="4220"/>
                    <a:pt x="4185" y="4220"/>
                  </a:cubicBezTo>
                  <a:cubicBezTo>
                    <a:pt x="4212" y="4220"/>
                    <a:pt x="4238" y="4194"/>
                    <a:pt x="4238" y="4167"/>
                  </a:cubicBezTo>
                  <a:cubicBezTo>
                    <a:pt x="4238" y="4140"/>
                    <a:pt x="4221" y="4122"/>
                    <a:pt x="4194" y="4113"/>
                  </a:cubicBezTo>
                  <a:lnTo>
                    <a:pt x="4194" y="3908"/>
                  </a:lnTo>
                  <a:lnTo>
                    <a:pt x="4524" y="3605"/>
                  </a:lnTo>
                  <a:cubicBezTo>
                    <a:pt x="4676" y="3917"/>
                    <a:pt x="4800" y="4256"/>
                    <a:pt x="4872" y="4533"/>
                  </a:cubicBezTo>
                  <a:lnTo>
                    <a:pt x="4658" y="4533"/>
                  </a:lnTo>
                  <a:lnTo>
                    <a:pt x="4577" y="4658"/>
                  </a:lnTo>
                  <a:lnTo>
                    <a:pt x="4051" y="4658"/>
                  </a:lnTo>
                  <a:lnTo>
                    <a:pt x="4051" y="4675"/>
                  </a:lnTo>
                  <a:lnTo>
                    <a:pt x="4595" y="4675"/>
                  </a:lnTo>
                  <a:lnTo>
                    <a:pt x="4667" y="4551"/>
                  </a:lnTo>
                  <a:lnTo>
                    <a:pt x="4881" y="4551"/>
                  </a:lnTo>
                  <a:cubicBezTo>
                    <a:pt x="4899" y="4613"/>
                    <a:pt x="4916" y="4675"/>
                    <a:pt x="4925" y="4738"/>
                  </a:cubicBezTo>
                  <a:cubicBezTo>
                    <a:pt x="4925" y="4782"/>
                    <a:pt x="4934" y="4827"/>
                    <a:pt x="4934" y="4881"/>
                  </a:cubicBezTo>
                  <a:lnTo>
                    <a:pt x="4051" y="4881"/>
                  </a:lnTo>
                  <a:lnTo>
                    <a:pt x="4051" y="4693"/>
                  </a:lnTo>
                  <a:cubicBezTo>
                    <a:pt x="4051" y="4568"/>
                    <a:pt x="3953" y="4470"/>
                    <a:pt x="3837" y="4470"/>
                  </a:cubicBezTo>
                  <a:lnTo>
                    <a:pt x="3641" y="4470"/>
                  </a:lnTo>
                  <a:lnTo>
                    <a:pt x="3641" y="3614"/>
                  </a:lnTo>
                  <a:lnTo>
                    <a:pt x="4229" y="3070"/>
                  </a:lnTo>
                  <a:close/>
                  <a:moveTo>
                    <a:pt x="804" y="2053"/>
                  </a:moveTo>
                  <a:lnTo>
                    <a:pt x="804" y="2811"/>
                  </a:lnTo>
                  <a:lnTo>
                    <a:pt x="1660" y="3658"/>
                  </a:lnTo>
                  <a:lnTo>
                    <a:pt x="1660" y="4533"/>
                  </a:lnTo>
                  <a:lnTo>
                    <a:pt x="1303" y="4881"/>
                  </a:lnTo>
                  <a:lnTo>
                    <a:pt x="866" y="4881"/>
                  </a:lnTo>
                  <a:lnTo>
                    <a:pt x="866" y="4898"/>
                  </a:lnTo>
                  <a:lnTo>
                    <a:pt x="1312" y="4898"/>
                  </a:lnTo>
                  <a:lnTo>
                    <a:pt x="1321" y="4890"/>
                  </a:lnTo>
                  <a:lnTo>
                    <a:pt x="1678" y="4542"/>
                  </a:lnTo>
                  <a:lnTo>
                    <a:pt x="1678" y="3650"/>
                  </a:lnTo>
                  <a:lnTo>
                    <a:pt x="822" y="2802"/>
                  </a:lnTo>
                  <a:lnTo>
                    <a:pt x="822" y="2053"/>
                  </a:lnTo>
                  <a:close/>
                  <a:moveTo>
                    <a:pt x="4943" y="4898"/>
                  </a:moveTo>
                  <a:cubicBezTo>
                    <a:pt x="4943" y="4970"/>
                    <a:pt x="4952" y="5050"/>
                    <a:pt x="4952" y="5130"/>
                  </a:cubicBezTo>
                  <a:lnTo>
                    <a:pt x="4051" y="5130"/>
                  </a:lnTo>
                  <a:lnTo>
                    <a:pt x="4051" y="4898"/>
                  </a:lnTo>
                  <a:close/>
                  <a:moveTo>
                    <a:pt x="4952" y="5148"/>
                  </a:moveTo>
                  <a:cubicBezTo>
                    <a:pt x="4952" y="5255"/>
                    <a:pt x="4952" y="5371"/>
                    <a:pt x="4952" y="5478"/>
                  </a:cubicBezTo>
                  <a:lnTo>
                    <a:pt x="4720" y="5478"/>
                  </a:lnTo>
                  <a:lnTo>
                    <a:pt x="4613" y="5362"/>
                  </a:lnTo>
                  <a:lnTo>
                    <a:pt x="4051" y="5362"/>
                  </a:lnTo>
                  <a:lnTo>
                    <a:pt x="4051" y="5148"/>
                  </a:lnTo>
                  <a:close/>
                  <a:moveTo>
                    <a:pt x="4051" y="5371"/>
                  </a:moveTo>
                  <a:lnTo>
                    <a:pt x="4051" y="5380"/>
                  </a:lnTo>
                  <a:lnTo>
                    <a:pt x="4604" y="5380"/>
                  </a:lnTo>
                  <a:lnTo>
                    <a:pt x="4711" y="5496"/>
                  </a:lnTo>
                  <a:lnTo>
                    <a:pt x="4952" y="5496"/>
                  </a:lnTo>
                  <a:cubicBezTo>
                    <a:pt x="4952" y="5559"/>
                    <a:pt x="4943" y="5621"/>
                    <a:pt x="4943" y="5675"/>
                  </a:cubicBezTo>
                  <a:lnTo>
                    <a:pt x="4765" y="5675"/>
                  </a:lnTo>
                  <a:lnTo>
                    <a:pt x="4693" y="5612"/>
                  </a:lnTo>
                  <a:cubicBezTo>
                    <a:pt x="4693" y="5612"/>
                    <a:pt x="4702" y="5612"/>
                    <a:pt x="4702" y="5603"/>
                  </a:cubicBezTo>
                  <a:cubicBezTo>
                    <a:pt x="4711" y="5585"/>
                    <a:pt x="4702" y="5550"/>
                    <a:pt x="4676" y="5532"/>
                  </a:cubicBezTo>
                  <a:cubicBezTo>
                    <a:pt x="4669" y="5530"/>
                    <a:pt x="4662" y="5528"/>
                    <a:pt x="4654" y="5528"/>
                  </a:cubicBezTo>
                  <a:cubicBezTo>
                    <a:pt x="4633" y="5528"/>
                    <a:pt x="4611" y="5539"/>
                    <a:pt x="4604" y="5559"/>
                  </a:cubicBezTo>
                  <a:cubicBezTo>
                    <a:pt x="4586" y="5585"/>
                    <a:pt x="4604" y="5621"/>
                    <a:pt x="4631" y="5630"/>
                  </a:cubicBezTo>
                  <a:cubicBezTo>
                    <a:pt x="4638" y="5634"/>
                    <a:pt x="4646" y="5636"/>
                    <a:pt x="4653" y="5636"/>
                  </a:cubicBezTo>
                  <a:cubicBezTo>
                    <a:pt x="4664" y="5636"/>
                    <a:pt x="4674" y="5632"/>
                    <a:pt x="4684" y="5621"/>
                  </a:cubicBezTo>
                  <a:lnTo>
                    <a:pt x="4765" y="5692"/>
                  </a:lnTo>
                  <a:lnTo>
                    <a:pt x="4943" y="5692"/>
                  </a:lnTo>
                  <a:cubicBezTo>
                    <a:pt x="4943" y="5737"/>
                    <a:pt x="4934" y="5773"/>
                    <a:pt x="4934" y="5817"/>
                  </a:cubicBezTo>
                  <a:lnTo>
                    <a:pt x="4649" y="5817"/>
                  </a:lnTo>
                  <a:lnTo>
                    <a:pt x="4568" y="5728"/>
                  </a:lnTo>
                  <a:cubicBezTo>
                    <a:pt x="4568" y="5728"/>
                    <a:pt x="4568" y="5728"/>
                    <a:pt x="4577" y="5719"/>
                  </a:cubicBezTo>
                  <a:cubicBezTo>
                    <a:pt x="4586" y="5692"/>
                    <a:pt x="4577" y="5666"/>
                    <a:pt x="4551" y="5648"/>
                  </a:cubicBezTo>
                  <a:cubicBezTo>
                    <a:pt x="4544" y="5646"/>
                    <a:pt x="4537" y="5644"/>
                    <a:pt x="4529" y="5644"/>
                  </a:cubicBezTo>
                  <a:cubicBezTo>
                    <a:pt x="4508" y="5644"/>
                    <a:pt x="4486" y="5655"/>
                    <a:pt x="4479" y="5675"/>
                  </a:cubicBezTo>
                  <a:cubicBezTo>
                    <a:pt x="4461" y="5701"/>
                    <a:pt x="4479" y="5737"/>
                    <a:pt x="4497" y="5746"/>
                  </a:cubicBezTo>
                  <a:cubicBezTo>
                    <a:pt x="4510" y="5750"/>
                    <a:pt x="4522" y="5753"/>
                    <a:pt x="4532" y="5753"/>
                  </a:cubicBezTo>
                  <a:cubicBezTo>
                    <a:pt x="4542" y="5753"/>
                    <a:pt x="4551" y="5750"/>
                    <a:pt x="4560" y="5746"/>
                  </a:cubicBezTo>
                  <a:lnTo>
                    <a:pt x="4640" y="5835"/>
                  </a:lnTo>
                  <a:lnTo>
                    <a:pt x="4934" y="5835"/>
                  </a:lnTo>
                  <a:cubicBezTo>
                    <a:pt x="4925" y="5862"/>
                    <a:pt x="4925" y="5898"/>
                    <a:pt x="4916" y="5924"/>
                  </a:cubicBezTo>
                  <a:lnTo>
                    <a:pt x="4542" y="5924"/>
                  </a:lnTo>
                  <a:lnTo>
                    <a:pt x="4461" y="5853"/>
                  </a:lnTo>
                  <a:cubicBezTo>
                    <a:pt x="4479" y="5826"/>
                    <a:pt x="4461" y="5791"/>
                    <a:pt x="4435" y="5782"/>
                  </a:cubicBezTo>
                  <a:cubicBezTo>
                    <a:pt x="4427" y="5777"/>
                    <a:pt x="4420" y="5774"/>
                    <a:pt x="4412" y="5774"/>
                  </a:cubicBezTo>
                  <a:cubicBezTo>
                    <a:pt x="4394" y="5774"/>
                    <a:pt x="4376" y="5789"/>
                    <a:pt x="4363" y="5808"/>
                  </a:cubicBezTo>
                  <a:cubicBezTo>
                    <a:pt x="4354" y="5835"/>
                    <a:pt x="4363" y="5862"/>
                    <a:pt x="4390" y="5880"/>
                  </a:cubicBezTo>
                  <a:cubicBezTo>
                    <a:pt x="4395" y="5882"/>
                    <a:pt x="4401" y="5883"/>
                    <a:pt x="4408" y="5883"/>
                  </a:cubicBezTo>
                  <a:cubicBezTo>
                    <a:pt x="4423" y="5883"/>
                    <a:pt x="4440" y="5877"/>
                    <a:pt x="4452" y="5871"/>
                  </a:cubicBezTo>
                  <a:lnTo>
                    <a:pt x="4533" y="5942"/>
                  </a:lnTo>
                  <a:lnTo>
                    <a:pt x="4916" y="5942"/>
                  </a:lnTo>
                  <a:cubicBezTo>
                    <a:pt x="4916" y="5960"/>
                    <a:pt x="4907" y="5978"/>
                    <a:pt x="4907" y="6005"/>
                  </a:cubicBezTo>
                  <a:cubicBezTo>
                    <a:pt x="4899" y="6022"/>
                    <a:pt x="4899" y="6049"/>
                    <a:pt x="4890" y="6067"/>
                  </a:cubicBezTo>
                  <a:lnTo>
                    <a:pt x="4328" y="6067"/>
                  </a:lnTo>
                  <a:lnTo>
                    <a:pt x="4221" y="5969"/>
                  </a:lnTo>
                  <a:cubicBezTo>
                    <a:pt x="4229" y="5960"/>
                    <a:pt x="4229" y="5960"/>
                    <a:pt x="4229" y="5960"/>
                  </a:cubicBezTo>
                  <a:cubicBezTo>
                    <a:pt x="4247" y="5933"/>
                    <a:pt x="4229" y="5898"/>
                    <a:pt x="4203" y="5889"/>
                  </a:cubicBezTo>
                  <a:cubicBezTo>
                    <a:pt x="4193" y="5882"/>
                    <a:pt x="4184" y="5879"/>
                    <a:pt x="4175" y="5879"/>
                  </a:cubicBezTo>
                  <a:cubicBezTo>
                    <a:pt x="4158" y="5879"/>
                    <a:pt x="4143" y="5889"/>
                    <a:pt x="4131" y="5907"/>
                  </a:cubicBezTo>
                  <a:cubicBezTo>
                    <a:pt x="4122" y="5933"/>
                    <a:pt x="4131" y="5969"/>
                    <a:pt x="4158" y="5978"/>
                  </a:cubicBezTo>
                  <a:cubicBezTo>
                    <a:pt x="4167" y="5982"/>
                    <a:pt x="4176" y="5985"/>
                    <a:pt x="4185" y="5985"/>
                  </a:cubicBezTo>
                  <a:cubicBezTo>
                    <a:pt x="4194" y="5985"/>
                    <a:pt x="4203" y="5982"/>
                    <a:pt x="4212" y="5978"/>
                  </a:cubicBezTo>
                  <a:lnTo>
                    <a:pt x="4319" y="6085"/>
                  </a:lnTo>
                  <a:lnTo>
                    <a:pt x="4890" y="6085"/>
                  </a:lnTo>
                  <a:cubicBezTo>
                    <a:pt x="4881" y="6121"/>
                    <a:pt x="4863" y="6156"/>
                    <a:pt x="4854" y="6192"/>
                  </a:cubicBezTo>
                  <a:lnTo>
                    <a:pt x="4122" y="6192"/>
                  </a:lnTo>
                  <a:lnTo>
                    <a:pt x="3882" y="5924"/>
                  </a:lnTo>
                  <a:lnTo>
                    <a:pt x="3882" y="5576"/>
                  </a:lnTo>
                  <a:lnTo>
                    <a:pt x="3864" y="5576"/>
                  </a:lnTo>
                  <a:lnTo>
                    <a:pt x="3864" y="5933"/>
                  </a:lnTo>
                  <a:lnTo>
                    <a:pt x="4113" y="6210"/>
                  </a:lnTo>
                  <a:lnTo>
                    <a:pt x="4854" y="6210"/>
                  </a:lnTo>
                  <a:cubicBezTo>
                    <a:pt x="4827" y="6272"/>
                    <a:pt x="4809" y="6335"/>
                    <a:pt x="4783" y="6406"/>
                  </a:cubicBezTo>
                  <a:lnTo>
                    <a:pt x="4783" y="6397"/>
                  </a:lnTo>
                  <a:lnTo>
                    <a:pt x="4087" y="6397"/>
                  </a:lnTo>
                  <a:lnTo>
                    <a:pt x="3641" y="5960"/>
                  </a:lnTo>
                  <a:lnTo>
                    <a:pt x="3641" y="5576"/>
                  </a:lnTo>
                  <a:lnTo>
                    <a:pt x="3837" y="5576"/>
                  </a:lnTo>
                  <a:cubicBezTo>
                    <a:pt x="3953" y="5576"/>
                    <a:pt x="4042" y="5487"/>
                    <a:pt x="4051" y="5371"/>
                  </a:cubicBezTo>
                  <a:close/>
                  <a:moveTo>
                    <a:pt x="3623" y="5576"/>
                  </a:moveTo>
                  <a:lnTo>
                    <a:pt x="3623" y="5969"/>
                  </a:lnTo>
                  <a:lnTo>
                    <a:pt x="4078" y="6415"/>
                  </a:lnTo>
                  <a:lnTo>
                    <a:pt x="4774" y="6415"/>
                  </a:lnTo>
                  <a:cubicBezTo>
                    <a:pt x="4756" y="6486"/>
                    <a:pt x="4729" y="6558"/>
                    <a:pt x="4702" y="6620"/>
                  </a:cubicBezTo>
                  <a:lnTo>
                    <a:pt x="4060" y="6620"/>
                  </a:lnTo>
                  <a:lnTo>
                    <a:pt x="3400" y="5924"/>
                  </a:lnTo>
                  <a:lnTo>
                    <a:pt x="3400" y="5576"/>
                  </a:lnTo>
                  <a:close/>
                  <a:moveTo>
                    <a:pt x="3382" y="5576"/>
                  </a:moveTo>
                  <a:lnTo>
                    <a:pt x="3382" y="5933"/>
                  </a:lnTo>
                  <a:lnTo>
                    <a:pt x="4051" y="6638"/>
                  </a:lnTo>
                  <a:lnTo>
                    <a:pt x="4693" y="6638"/>
                  </a:lnTo>
                  <a:cubicBezTo>
                    <a:pt x="4667" y="6709"/>
                    <a:pt x="4640" y="6790"/>
                    <a:pt x="4613" y="6861"/>
                  </a:cubicBezTo>
                  <a:lnTo>
                    <a:pt x="4060" y="6861"/>
                  </a:lnTo>
                  <a:lnTo>
                    <a:pt x="3168" y="5951"/>
                  </a:lnTo>
                  <a:lnTo>
                    <a:pt x="3177" y="5576"/>
                  </a:lnTo>
                  <a:close/>
                  <a:moveTo>
                    <a:pt x="4533" y="8262"/>
                  </a:moveTo>
                  <a:cubicBezTo>
                    <a:pt x="4542" y="8297"/>
                    <a:pt x="4542" y="8342"/>
                    <a:pt x="4551" y="8378"/>
                  </a:cubicBezTo>
                  <a:lnTo>
                    <a:pt x="4238" y="8378"/>
                  </a:lnTo>
                  <a:lnTo>
                    <a:pt x="4051" y="8503"/>
                  </a:lnTo>
                  <a:lnTo>
                    <a:pt x="3659" y="8503"/>
                  </a:lnTo>
                  <a:lnTo>
                    <a:pt x="3659" y="8413"/>
                  </a:lnTo>
                  <a:cubicBezTo>
                    <a:pt x="3659" y="8404"/>
                    <a:pt x="3659" y="8404"/>
                    <a:pt x="3659" y="8395"/>
                  </a:cubicBezTo>
                  <a:lnTo>
                    <a:pt x="4060" y="8395"/>
                  </a:lnTo>
                  <a:lnTo>
                    <a:pt x="4247" y="8262"/>
                  </a:lnTo>
                  <a:close/>
                  <a:moveTo>
                    <a:pt x="4551" y="8395"/>
                  </a:moveTo>
                  <a:cubicBezTo>
                    <a:pt x="4560" y="8511"/>
                    <a:pt x="4560" y="8619"/>
                    <a:pt x="4560" y="8717"/>
                  </a:cubicBezTo>
                  <a:lnTo>
                    <a:pt x="4212" y="8717"/>
                  </a:lnTo>
                  <a:lnTo>
                    <a:pt x="4087" y="8592"/>
                  </a:lnTo>
                  <a:lnTo>
                    <a:pt x="3659" y="8592"/>
                  </a:lnTo>
                  <a:lnTo>
                    <a:pt x="3659" y="8520"/>
                  </a:lnTo>
                  <a:lnTo>
                    <a:pt x="4060" y="8520"/>
                  </a:lnTo>
                  <a:lnTo>
                    <a:pt x="4247" y="8395"/>
                  </a:lnTo>
                  <a:close/>
                  <a:moveTo>
                    <a:pt x="4078" y="8610"/>
                  </a:moveTo>
                  <a:lnTo>
                    <a:pt x="4203" y="8734"/>
                  </a:lnTo>
                  <a:lnTo>
                    <a:pt x="4560" y="8734"/>
                  </a:lnTo>
                  <a:cubicBezTo>
                    <a:pt x="4551" y="8761"/>
                    <a:pt x="4551" y="8797"/>
                    <a:pt x="4551" y="8824"/>
                  </a:cubicBezTo>
                  <a:lnTo>
                    <a:pt x="4212" y="8824"/>
                  </a:lnTo>
                  <a:lnTo>
                    <a:pt x="4060" y="8690"/>
                  </a:lnTo>
                  <a:lnTo>
                    <a:pt x="3659" y="8690"/>
                  </a:lnTo>
                  <a:lnTo>
                    <a:pt x="3659" y="8610"/>
                  </a:lnTo>
                  <a:close/>
                  <a:moveTo>
                    <a:pt x="322" y="8333"/>
                  </a:moveTo>
                  <a:lnTo>
                    <a:pt x="679" y="8699"/>
                  </a:lnTo>
                  <a:lnTo>
                    <a:pt x="679" y="9002"/>
                  </a:lnTo>
                  <a:lnTo>
                    <a:pt x="581" y="9002"/>
                  </a:lnTo>
                  <a:lnTo>
                    <a:pt x="581" y="8761"/>
                  </a:lnTo>
                  <a:lnTo>
                    <a:pt x="322" y="8529"/>
                  </a:lnTo>
                  <a:lnTo>
                    <a:pt x="37" y="8529"/>
                  </a:lnTo>
                  <a:lnTo>
                    <a:pt x="37" y="8333"/>
                  </a:lnTo>
                  <a:close/>
                  <a:moveTo>
                    <a:pt x="322" y="8181"/>
                  </a:moveTo>
                  <a:lnTo>
                    <a:pt x="857" y="8699"/>
                  </a:lnTo>
                  <a:lnTo>
                    <a:pt x="857" y="9002"/>
                  </a:lnTo>
                  <a:lnTo>
                    <a:pt x="697" y="9002"/>
                  </a:lnTo>
                  <a:lnTo>
                    <a:pt x="697" y="8699"/>
                  </a:lnTo>
                  <a:lnTo>
                    <a:pt x="331" y="8315"/>
                  </a:lnTo>
                  <a:lnTo>
                    <a:pt x="37" y="8315"/>
                  </a:lnTo>
                  <a:lnTo>
                    <a:pt x="37" y="8181"/>
                  </a:lnTo>
                  <a:close/>
                  <a:moveTo>
                    <a:pt x="706" y="1856"/>
                  </a:moveTo>
                  <a:lnTo>
                    <a:pt x="706" y="1901"/>
                  </a:lnTo>
                  <a:cubicBezTo>
                    <a:pt x="706" y="1972"/>
                    <a:pt x="750" y="2035"/>
                    <a:pt x="822" y="2053"/>
                  </a:cubicBezTo>
                  <a:cubicBezTo>
                    <a:pt x="831" y="2053"/>
                    <a:pt x="848" y="2062"/>
                    <a:pt x="857" y="2062"/>
                  </a:cubicBezTo>
                  <a:lnTo>
                    <a:pt x="964" y="2062"/>
                  </a:lnTo>
                  <a:lnTo>
                    <a:pt x="964" y="2802"/>
                  </a:lnTo>
                  <a:lnTo>
                    <a:pt x="1812" y="3658"/>
                  </a:lnTo>
                  <a:lnTo>
                    <a:pt x="1812" y="4747"/>
                  </a:lnTo>
                  <a:lnTo>
                    <a:pt x="1455" y="5077"/>
                  </a:lnTo>
                  <a:lnTo>
                    <a:pt x="866" y="5077"/>
                  </a:lnTo>
                  <a:lnTo>
                    <a:pt x="866" y="5095"/>
                  </a:lnTo>
                  <a:lnTo>
                    <a:pt x="1464" y="5095"/>
                  </a:lnTo>
                  <a:lnTo>
                    <a:pt x="1830" y="4756"/>
                  </a:lnTo>
                  <a:lnTo>
                    <a:pt x="1830" y="3650"/>
                  </a:lnTo>
                  <a:lnTo>
                    <a:pt x="982" y="2793"/>
                  </a:lnTo>
                  <a:lnTo>
                    <a:pt x="982" y="2062"/>
                  </a:lnTo>
                  <a:lnTo>
                    <a:pt x="1098" y="2062"/>
                  </a:lnTo>
                  <a:lnTo>
                    <a:pt x="1098" y="2811"/>
                  </a:lnTo>
                  <a:lnTo>
                    <a:pt x="1098" y="2820"/>
                  </a:lnTo>
                  <a:lnTo>
                    <a:pt x="1946" y="3658"/>
                  </a:lnTo>
                  <a:lnTo>
                    <a:pt x="1946" y="4916"/>
                  </a:lnTo>
                  <a:lnTo>
                    <a:pt x="1589" y="5282"/>
                  </a:lnTo>
                  <a:lnTo>
                    <a:pt x="866" y="5282"/>
                  </a:lnTo>
                  <a:lnTo>
                    <a:pt x="866" y="5300"/>
                  </a:lnTo>
                  <a:lnTo>
                    <a:pt x="1607" y="5300"/>
                  </a:lnTo>
                  <a:lnTo>
                    <a:pt x="1964" y="4925"/>
                  </a:lnTo>
                  <a:lnTo>
                    <a:pt x="1964" y="3650"/>
                  </a:lnTo>
                  <a:lnTo>
                    <a:pt x="1964" y="3641"/>
                  </a:lnTo>
                  <a:lnTo>
                    <a:pt x="1116" y="2802"/>
                  </a:lnTo>
                  <a:lnTo>
                    <a:pt x="1116" y="2062"/>
                  </a:lnTo>
                  <a:lnTo>
                    <a:pt x="1232" y="2062"/>
                  </a:lnTo>
                  <a:lnTo>
                    <a:pt x="1232" y="2811"/>
                  </a:lnTo>
                  <a:lnTo>
                    <a:pt x="2276" y="3864"/>
                  </a:lnTo>
                  <a:lnTo>
                    <a:pt x="3007" y="3864"/>
                  </a:lnTo>
                  <a:lnTo>
                    <a:pt x="3132" y="3980"/>
                  </a:lnTo>
                  <a:lnTo>
                    <a:pt x="3132" y="4470"/>
                  </a:lnTo>
                  <a:lnTo>
                    <a:pt x="3150" y="4470"/>
                  </a:lnTo>
                  <a:lnTo>
                    <a:pt x="3150" y="3971"/>
                  </a:lnTo>
                  <a:lnTo>
                    <a:pt x="3016" y="3846"/>
                  </a:lnTo>
                  <a:lnTo>
                    <a:pt x="2285" y="3846"/>
                  </a:lnTo>
                  <a:lnTo>
                    <a:pt x="1250" y="2802"/>
                  </a:lnTo>
                  <a:lnTo>
                    <a:pt x="1250" y="2062"/>
                  </a:lnTo>
                  <a:lnTo>
                    <a:pt x="1348" y="2062"/>
                  </a:lnTo>
                  <a:cubicBezTo>
                    <a:pt x="1357" y="2062"/>
                    <a:pt x="1375" y="2053"/>
                    <a:pt x="1384" y="2053"/>
                  </a:cubicBezTo>
                  <a:lnTo>
                    <a:pt x="1384" y="2811"/>
                  </a:lnTo>
                  <a:lnTo>
                    <a:pt x="2195" y="3658"/>
                  </a:lnTo>
                  <a:lnTo>
                    <a:pt x="3052" y="3658"/>
                  </a:lnTo>
                  <a:lnTo>
                    <a:pt x="3364" y="3953"/>
                  </a:lnTo>
                  <a:lnTo>
                    <a:pt x="3364" y="4470"/>
                  </a:lnTo>
                  <a:lnTo>
                    <a:pt x="3168" y="4470"/>
                  </a:lnTo>
                  <a:cubicBezTo>
                    <a:pt x="3043" y="4470"/>
                    <a:pt x="2945" y="4568"/>
                    <a:pt x="2945" y="4693"/>
                  </a:cubicBezTo>
                  <a:lnTo>
                    <a:pt x="2945" y="4684"/>
                  </a:lnTo>
                  <a:lnTo>
                    <a:pt x="2401" y="4684"/>
                  </a:lnTo>
                  <a:lnTo>
                    <a:pt x="1571" y="5523"/>
                  </a:lnTo>
                  <a:lnTo>
                    <a:pt x="866" y="5523"/>
                  </a:lnTo>
                  <a:lnTo>
                    <a:pt x="866" y="5541"/>
                  </a:lnTo>
                  <a:lnTo>
                    <a:pt x="1580" y="5541"/>
                  </a:lnTo>
                  <a:lnTo>
                    <a:pt x="1580" y="5532"/>
                  </a:lnTo>
                  <a:lnTo>
                    <a:pt x="2410" y="4702"/>
                  </a:lnTo>
                  <a:lnTo>
                    <a:pt x="2945" y="4702"/>
                  </a:lnTo>
                  <a:lnTo>
                    <a:pt x="2945" y="4979"/>
                  </a:lnTo>
                  <a:lnTo>
                    <a:pt x="2401" y="4979"/>
                  </a:lnTo>
                  <a:lnTo>
                    <a:pt x="2392" y="4988"/>
                  </a:lnTo>
                  <a:lnTo>
                    <a:pt x="1625" y="5755"/>
                  </a:lnTo>
                  <a:lnTo>
                    <a:pt x="866" y="5755"/>
                  </a:lnTo>
                  <a:lnTo>
                    <a:pt x="866" y="5773"/>
                  </a:lnTo>
                  <a:lnTo>
                    <a:pt x="1633" y="5773"/>
                  </a:lnTo>
                  <a:lnTo>
                    <a:pt x="2401" y="4997"/>
                  </a:lnTo>
                  <a:lnTo>
                    <a:pt x="2945" y="4997"/>
                  </a:lnTo>
                  <a:lnTo>
                    <a:pt x="2945" y="5220"/>
                  </a:lnTo>
                  <a:lnTo>
                    <a:pt x="2499" y="5220"/>
                  </a:lnTo>
                  <a:lnTo>
                    <a:pt x="2249" y="5452"/>
                  </a:lnTo>
                  <a:cubicBezTo>
                    <a:pt x="2240" y="5443"/>
                    <a:pt x="2231" y="5434"/>
                    <a:pt x="2222" y="5434"/>
                  </a:cubicBezTo>
                  <a:cubicBezTo>
                    <a:pt x="2187" y="5434"/>
                    <a:pt x="2169" y="5460"/>
                    <a:pt x="2169" y="5487"/>
                  </a:cubicBezTo>
                  <a:cubicBezTo>
                    <a:pt x="2169" y="5523"/>
                    <a:pt x="2187" y="5541"/>
                    <a:pt x="2222" y="5541"/>
                  </a:cubicBezTo>
                  <a:cubicBezTo>
                    <a:pt x="2249" y="5541"/>
                    <a:pt x="2276" y="5523"/>
                    <a:pt x="2276" y="5487"/>
                  </a:cubicBezTo>
                  <a:cubicBezTo>
                    <a:pt x="2276" y="5478"/>
                    <a:pt x="2267" y="5469"/>
                    <a:pt x="2267" y="5460"/>
                  </a:cubicBezTo>
                  <a:lnTo>
                    <a:pt x="2508" y="5237"/>
                  </a:lnTo>
                  <a:lnTo>
                    <a:pt x="2945" y="5237"/>
                  </a:lnTo>
                  <a:lnTo>
                    <a:pt x="2945" y="5362"/>
                  </a:lnTo>
                  <a:cubicBezTo>
                    <a:pt x="2945" y="5389"/>
                    <a:pt x="2954" y="5416"/>
                    <a:pt x="2963" y="5443"/>
                  </a:cubicBezTo>
                  <a:lnTo>
                    <a:pt x="2517" y="5443"/>
                  </a:lnTo>
                  <a:lnTo>
                    <a:pt x="2160" y="5782"/>
                  </a:lnTo>
                  <a:cubicBezTo>
                    <a:pt x="2151" y="5773"/>
                    <a:pt x="2142" y="5773"/>
                    <a:pt x="2133" y="5773"/>
                  </a:cubicBezTo>
                  <a:cubicBezTo>
                    <a:pt x="2097" y="5773"/>
                    <a:pt x="2079" y="5791"/>
                    <a:pt x="2079" y="5826"/>
                  </a:cubicBezTo>
                  <a:cubicBezTo>
                    <a:pt x="2079" y="5853"/>
                    <a:pt x="2097" y="5880"/>
                    <a:pt x="2133" y="5880"/>
                  </a:cubicBezTo>
                  <a:cubicBezTo>
                    <a:pt x="2160" y="5880"/>
                    <a:pt x="2187" y="5853"/>
                    <a:pt x="2187" y="5826"/>
                  </a:cubicBezTo>
                  <a:cubicBezTo>
                    <a:pt x="2187" y="5808"/>
                    <a:pt x="2178" y="5799"/>
                    <a:pt x="2169" y="5791"/>
                  </a:cubicBezTo>
                  <a:lnTo>
                    <a:pt x="2526" y="5460"/>
                  </a:lnTo>
                  <a:lnTo>
                    <a:pt x="2972" y="5460"/>
                  </a:lnTo>
                  <a:lnTo>
                    <a:pt x="2972" y="5452"/>
                  </a:lnTo>
                  <a:cubicBezTo>
                    <a:pt x="2998" y="5523"/>
                    <a:pt x="3079" y="5576"/>
                    <a:pt x="3168" y="5576"/>
                  </a:cubicBezTo>
                  <a:lnTo>
                    <a:pt x="3159" y="5576"/>
                  </a:lnTo>
                  <a:lnTo>
                    <a:pt x="3150" y="5951"/>
                  </a:lnTo>
                  <a:lnTo>
                    <a:pt x="3159" y="5960"/>
                  </a:lnTo>
                  <a:lnTo>
                    <a:pt x="4051" y="6879"/>
                  </a:lnTo>
                  <a:lnTo>
                    <a:pt x="4604" y="6879"/>
                  </a:lnTo>
                  <a:cubicBezTo>
                    <a:pt x="4586" y="6941"/>
                    <a:pt x="4560" y="6995"/>
                    <a:pt x="4542" y="7048"/>
                  </a:cubicBezTo>
                  <a:lnTo>
                    <a:pt x="3962" y="7048"/>
                  </a:lnTo>
                  <a:lnTo>
                    <a:pt x="3212" y="6281"/>
                  </a:lnTo>
                  <a:cubicBezTo>
                    <a:pt x="3221" y="6254"/>
                    <a:pt x="3212" y="6219"/>
                    <a:pt x="3186" y="6210"/>
                  </a:cubicBezTo>
                  <a:cubicBezTo>
                    <a:pt x="3176" y="6204"/>
                    <a:pt x="3166" y="6201"/>
                    <a:pt x="3155" y="6201"/>
                  </a:cubicBezTo>
                  <a:cubicBezTo>
                    <a:pt x="3137" y="6201"/>
                    <a:pt x="3120" y="6210"/>
                    <a:pt x="3114" y="6228"/>
                  </a:cubicBezTo>
                  <a:cubicBezTo>
                    <a:pt x="3096" y="6254"/>
                    <a:pt x="3114" y="6290"/>
                    <a:pt x="3141" y="6299"/>
                  </a:cubicBezTo>
                  <a:cubicBezTo>
                    <a:pt x="3148" y="6303"/>
                    <a:pt x="3156" y="6305"/>
                    <a:pt x="3163" y="6305"/>
                  </a:cubicBezTo>
                  <a:cubicBezTo>
                    <a:pt x="3174" y="6305"/>
                    <a:pt x="3184" y="6301"/>
                    <a:pt x="3195" y="6290"/>
                  </a:cubicBezTo>
                  <a:lnTo>
                    <a:pt x="3953" y="7075"/>
                  </a:lnTo>
                  <a:lnTo>
                    <a:pt x="4542" y="7075"/>
                  </a:lnTo>
                  <a:cubicBezTo>
                    <a:pt x="4524" y="7129"/>
                    <a:pt x="4506" y="7191"/>
                    <a:pt x="4497" y="7236"/>
                  </a:cubicBezTo>
                  <a:lnTo>
                    <a:pt x="3810" y="7236"/>
                  </a:lnTo>
                  <a:lnTo>
                    <a:pt x="2838" y="6281"/>
                  </a:lnTo>
                  <a:cubicBezTo>
                    <a:pt x="2847" y="6272"/>
                    <a:pt x="2847" y="6263"/>
                    <a:pt x="2847" y="6254"/>
                  </a:cubicBezTo>
                  <a:cubicBezTo>
                    <a:pt x="2847" y="6228"/>
                    <a:pt x="2820" y="6201"/>
                    <a:pt x="2793" y="6201"/>
                  </a:cubicBezTo>
                  <a:cubicBezTo>
                    <a:pt x="2766" y="6201"/>
                    <a:pt x="2740" y="6228"/>
                    <a:pt x="2740" y="6254"/>
                  </a:cubicBezTo>
                  <a:cubicBezTo>
                    <a:pt x="2740" y="6281"/>
                    <a:pt x="2766" y="6308"/>
                    <a:pt x="2793" y="6308"/>
                  </a:cubicBezTo>
                  <a:cubicBezTo>
                    <a:pt x="2811" y="6308"/>
                    <a:pt x="2820" y="6299"/>
                    <a:pt x="2829" y="6290"/>
                  </a:cubicBezTo>
                  <a:lnTo>
                    <a:pt x="3801" y="7254"/>
                  </a:lnTo>
                  <a:lnTo>
                    <a:pt x="4488" y="7254"/>
                  </a:lnTo>
                  <a:cubicBezTo>
                    <a:pt x="4488" y="7271"/>
                    <a:pt x="4488" y="7280"/>
                    <a:pt x="4479" y="7289"/>
                  </a:cubicBezTo>
                  <a:cubicBezTo>
                    <a:pt x="4470" y="7334"/>
                    <a:pt x="4470" y="7396"/>
                    <a:pt x="4470" y="7450"/>
                  </a:cubicBezTo>
                  <a:lnTo>
                    <a:pt x="3685" y="7450"/>
                  </a:lnTo>
                  <a:lnTo>
                    <a:pt x="2508" y="6281"/>
                  </a:lnTo>
                  <a:cubicBezTo>
                    <a:pt x="2508" y="6272"/>
                    <a:pt x="2517" y="6263"/>
                    <a:pt x="2517" y="6254"/>
                  </a:cubicBezTo>
                  <a:cubicBezTo>
                    <a:pt x="2517" y="6228"/>
                    <a:pt x="2490" y="6201"/>
                    <a:pt x="2463" y="6201"/>
                  </a:cubicBezTo>
                  <a:cubicBezTo>
                    <a:pt x="2427" y="6201"/>
                    <a:pt x="2410" y="6228"/>
                    <a:pt x="2410" y="6254"/>
                  </a:cubicBezTo>
                  <a:cubicBezTo>
                    <a:pt x="2410" y="6281"/>
                    <a:pt x="2427" y="6308"/>
                    <a:pt x="2463" y="6308"/>
                  </a:cubicBezTo>
                  <a:cubicBezTo>
                    <a:pt x="2472" y="6308"/>
                    <a:pt x="2490" y="6299"/>
                    <a:pt x="2499" y="6290"/>
                  </a:cubicBezTo>
                  <a:lnTo>
                    <a:pt x="3676" y="7468"/>
                  </a:lnTo>
                  <a:lnTo>
                    <a:pt x="4470" y="7468"/>
                  </a:lnTo>
                  <a:cubicBezTo>
                    <a:pt x="4470" y="7503"/>
                    <a:pt x="4470" y="7539"/>
                    <a:pt x="4470" y="7575"/>
                  </a:cubicBezTo>
                  <a:lnTo>
                    <a:pt x="3899" y="7575"/>
                  </a:lnTo>
                  <a:cubicBezTo>
                    <a:pt x="3899" y="7566"/>
                    <a:pt x="3890" y="7548"/>
                    <a:pt x="3873" y="7539"/>
                  </a:cubicBezTo>
                  <a:cubicBezTo>
                    <a:pt x="3865" y="7534"/>
                    <a:pt x="3857" y="7532"/>
                    <a:pt x="3849" y="7532"/>
                  </a:cubicBezTo>
                  <a:cubicBezTo>
                    <a:pt x="3828" y="7532"/>
                    <a:pt x="3808" y="7547"/>
                    <a:pt x="3801" y="7566"/>
                  </a:cubicBezTo>
                  <a:cubicBezTo>
                    <a:pt x="3783" y="7593"/>
                    <a:pt x="3801" y="7619"/>
                    <a:pt x="3828" y="7637"/>
                  </a:cubicBezTo>
                  <a:cubicBezTo>
                    <a:pt x="3835" y="7639"/>
                    <a:pt x="3841" y="7641"/>
                    <a:pt x="3848" y="7641"/>
                  </a:cubicBezTo>
                  <a:cubicBezTo>
                    <a:pt x="3868" y="7641"/>
                    <a:pt x="3886" y="7631"/>
                    <a:pt x="3899" y="7610"/>
                  </a:cubicBezTo>
                  <a:cubicBezTo>
                    <a:pt x="3899" y="7602"/>
                    <a:pt x="3899" y="7602"/>
                    <a:pt x="3899" y="7593"/>
                  </a:cubicBezTo>
                  <a:lnTo>
                    <a:pt x="4470" y="7593"/>
                  </a:lnTo>
                  <a:cubicBezTo>
                    <a:pt x="4470" y="7646"/>
                    <a:pt x="4479" y="7700"/>
                    <a:pt x="4479" y="7753"/>
                  </a:cubicBezTo>
                  <a:lnTo>
                    <a:pt x="4042" y="7753"/>
                  </a:lnTo>
                  <a:cubicBezTo>
                    <a:pt x="4042" y="7735"/>
                    <a:pt x="4033" y="7717"/>
                    <a:pt x="4015" y="7709"/>
                  </a:cubicBezTo>
                  <a:cubicBezTo>
                    <a:pt x="4009" y="7706"/>
                    <a:pt x="4002" y="7705"/>
                    <a:pt x="3995" y="7705"/>
                  </a:cubicBezTo>
                  <a:cubicBezTo>
                    <a:pt x="3976" y="7705"/>
                    <a:pt x="3957" y="7715"/>
                    <a:pt x="3944" y="7735"/>
                  </a:cubicBezTo>
                  <a:cubicBezTo>
                    <a:pt x="3935" y="7762"/>
                    <a:pt x="3944" y="7789"/>
                    <a:pt x="3971" y="7807"/>
                  </a:cubicBezTo>
                  <a:cubicBezTo>
                    <a:pt x="3977" y="7809"/>
                    <a:pt x="3984" y="7810"/>
                    <a:pt x="3991" y="7810"/>
                  </a:cubicBezTo>
                  <a:cubicBezTo>
                    <a:pt x="4010" y="7810"/>
                    <a:pt x="4029" y="7800"/>
                    <a:pt x="4042" y="7780"/>
                  </a:cubicBezTo>
                  <a:cubicBezTo>
                    <a:pt x="4042" y="7780"/>
                    <a:pt x="4042" y="7771"/>
                    <a:pt x="4042" y="7771"/>
                  </a:cubicBezTo>
                  <a:lnTo>
                    <a:pt x="4488" y="7771"/>
                  </a:lnTo>
                  <a:cubicBezTo>
                    <a:pt x="4488" y="7816"/>
                    <a:pt x="4497" y="7869"/>
                    <a:pt x="4497" y="7923"/>
                  </a:cubicBezTo>
                  <a:lnTo>
                    <a:pt x="4176" y="7923"/>
                  </a:lnTo>
                  <a:cubicBezTo>
                    <a:pt x="4176" y="7914"/>
                    <a:pt x="4167" y="7896"/>
                    <a:pt x="4149" y="7887"/>
                  </a:cubicBezTo>
                  <a:cubicBezTo>
                    <a:pt x="4142" y="7885"/>
                    <a:pt x="4135" y="7884"/>
                    <a:pt x="4128" y="7884"/>
                  </a:cubicBezTo>
                  <a:cubicBezTo>
                    <a:pt x="4106" y="7884"/>
                    <a:pt x="4084" y="7894"/>
                    <a:pt x="4078" y="7914"/>
                  </a:cubicBezTo>
                  <a:cubicBezTo>
                    <a:pt x="4060" y="7941"/>
                    <a:pt x="4078" y="7967"/>
                    <a:pt x="4105" y="7985"/>
                  </a:cubicBezTo>
                  <a:cubicBezTo>
                    <a:pt x="4109" y="7987"/>
                    <a:pt x="4115" y="7988"/>
                    <a:pt x="4121" y="7988"/>
                  </a:cubicBezTo>
                  <a:cubicBezTo>
                    <a:pt x="4139" y="7988"/>
                    <a:pt x="4163" y="7978"/>
                    <a:pt x="4176" y="7958"/>
                  </a:cubicBezTo>
                  <a:cubicBezTo>
                    <a:pt x="4176" y="7958"/>
                    <a:pt x="4176" y="7949"/>
                    <a:pt x="4176" y="7941"/>
                  </a:cubicBezTo>
                  <a:lnTo>
                    <a:pt x="4506" y="7941"/>
                  </a:lnTo>
                  <a:cubicBezTo>
                    <a:pt x="4506" y="7976"/>
                    <a:pt x="4506" y="8003"/>
                    <a:pt x="4515" y="8039"/>
                  </a:cubicBezTo>
                  <a:cubicBezTo>
                    <a:pt x="4515" y="8056"/>
                    <a:pt x="4515" y="8083"/>
                    <a:pt x="4515" y="8101"/>
                  </a:cubicBezTo>
                  <a:lnTo>
                    <a:pt x="4328" y="8101"/>
                  </a:lnTo>
                  <a:cubicBezTo>
                    <a:pt x="4328" y="8083"/>
                    <a:pt x="4310" y="8074"/>
                    <a:pt x="4301" y="8065"/>
                  </a:cubicBezTo>
                  <a:cubicBezTo>
                    <a:pt x="4291" y="8059"/>
                    <a:pt x="4281" y="8056"/>
                    <a:pt x="4271" y="8056"/>
                  </a:cubicBezTo>
                  <a:cubicBezTo>
                    <a:pt x="4252" y="8056"/>
                    <a:pt x="4235" y="8066"/>
                    <a:pt x="4229" y="8083"/>
                  </a:cubicBezTo>
                  <a:cubicBezTo>
                    <a:pt x="4212" y="8110"/>
                    <a:pt x="4221" y="8146"/>
                    <a:pt x="4247" y="8155"/>
                  </a:cubicBezTo>
                  <a:cubicBezTo>
                    <a:pt x="4257" y="8161"/>
                    <a:pt x="4267" y="8164"/>
                    <a:pt x="4278" y="8164"/>
                  </a:cubicBezTo>
                  <a:cubicBezTo>
                    <a:pt x="4296" y="8164"/>
                    <a:pt x="4313" y="8154"/>
                    <a:pt x="4319" y="8137"/>
                  </a:cubicBezTo>
                  <a:cubicBezTo>
                    <a:pt x="4328" y="8128"/>
                    <a:pt x="4328" y="8128"/>
                    <a:pt x="4328" y="8119"/>
                  </a:cubicBezTo>
                  <a:lnTo>
                    <a:pt x="4524" y="8119"/>
                  </a:lnTo>
                  <a:cubicBezTo>
                    <a:pt x="4524" y="8164"/>
                    <a:pt x="4533" y="8199"/>
                    <a:pt x="4533" y="8244"/>
                  </a:cubicBezTo>
                  <a:lnTo>
                    <a:pt x="4247" y="8244"/>
                  </a:lnTo>
                  <a:lnTo>
                    <a:pt x="4051" y="8378"/>
                  </a:lnTo>
                  <a:lnTo>
                    <a:pt x="3659" y="8378"/>
                  </a:lnTo>
                  <a:lnTo>
                    <a:pt x="3659" y="8387"/>
                  </a:lnTo>
                  <a:cubicBezTo>
                    <a:pt x="3650" y="8342"/>
                    <a:pt x="3605" y="8315"/>
                    <a:pt x="3560" y="8315"/>
                  </a:cubicBezTo>
                  <a:lnTo>
                    <a:pt x="3534" y="8315"/>
                  </a:lnTo>
                  <a:lnTo>
                    <a:pt x="3534" y="7753"/>
                  </a:lnTo>
                  <a:lnTo>
                    <a:pt x="1803" y="6014"/>
                  </a:lnTo>
                  <a:lnTo>
                    <a:pt x="866" y="6014"/>
                  </a:lnTo>
                  <a:lnTo>
                    <a:pt x="866" y="6031"/>
                  </a:lnTo>
                  <a:lnTo>
                    <a:pt x="1794" y="6031"/>
                  </a:lnTo>
                  <a:lnTo>
                    <a:pt x="3516" y="7762"/>
                  </a:lnTo>
                  <a:lnTo>
                    <a:pt x="3516" y="8315"/>
                  </a:lnTo>
                  <a:lnTo>
                    <a:pt x="3257" y="8315"/>
                  </a:lnTo>
                  <a:cubicBezTo>
                    <a:pt x="3212" y="8315"/>
                    <a:pt x="3177" y="8342"/>
                    <a:pt x="3168" y="8387"/>
                  </a:cubicBezTo>
                  <a:lnTo>
                    <a:pt x="3168" y="8378"/>
                  </a:lnTo>
                  <a:lnTo>
                    <a:pt x="2517" y="8378"/>
                  </a:lnTo>
                  <a:lnTo>
                    <a:pt x="2276" y="8627"/>
                  </a:lnTo>
                  <a:lnTo>
                    <a:pt x="2276" y="9145"/>
                  </a:lnTo>
                  <a:lnTo>
                    <a:pt x="1910" y="9493"/>
                  </a:lnTo>
                  <a:lnTo>
                    <a:pt x="1268" y="9493"/>
                  </a:lnTo>
                  <a:lnTo>
                    <a:pt x="1268" y="9404"/>
                  </a:lnTo>
                  <a:lnTo>
                    <a:pt x="1794" y="9404"/>
                  </a:lnTo>
                  <a:lnTo>
                    <a:pt x="2133" y="9038"/>
                  </a:lnTo>
                  <a:lnTo>
                    <a:pt x="2133" y="7396"/>
                  </a:lnTo>
                  <a:lnTo>
                    <a:pt x="1241" y="6513"/>
                  </a:lnTo>
                  <a:lnTo>
                    <a:pt x="866" y="6513"/>
                  </a:lnTo>
                  <a:lnTo>
                    <a:pt x="866" y="6531"/>
                  </a:lnTo>
                  <a:lnTo>
                    <a:pt x="1232" y="6531"/>
                  </a:lnTo>
                  <a:lnTo>
                    <a:pt x="2115" y="7405"/>
                  </a:lnTo>
                  <a:lnTo>
                    <a:pt x="2115" y="9029"/>
                  </a:lnTo>
                  <a:lnTo>
                    <a:pt x="1785" y="9386"/>
                  </a:lnTo>
                  <a:lnTo>
                    <a:pt x="1268" y="9386"/>
                  </a:lnTo>
                  <a:lnTo>
                    <a:pt x="1268" y="9198"/>
                  </a:lnTo>
                  <a:lnTo>
                    <a:pt x="1669" y="9198"/>
                  </a:lnTo>
                  <a:lnTo>
                    <a:pt x="1892" y="8975"/>
                  </a:lnTo>
                  <a:lnTo>
                    <a:pt x="1892" y="7396"/>
                  </a:lnTo>
                  <a:lnTo>
                    <a:pt x="1883" y="7396"/>
                  </a:lnTo>
                  <a:lnTo>
                    <a:pt x="1241" y="6763"/>
                  </a:lnTo>
                  <a:lnTo>
                    <a:pt x="839" y="6763"/>
                  </a:lnTo>
                  <a:lnTo>
                    <a:pt x="839" y="6781"/>
                  </a:lnTo>
                  <a:lnTo>
                    <a:pt x="1232" y="6781"/>
                  </a:lnTo>
                  <a:lnTo>
                    <a:pt x="1874" y="7405"/>
                  </a:lnTo>
                  <a:lnTo>
                    <a:pt x="1874" y="8975"/>
                  </a:lnTo>
                  <a:lnTo>
                    <a:pt x="1660" y="9181"/>
                  </a:lnTo>
                  <a:lnTo>
                    <a:pt x="1268" y="9181"/>
                  </a:lnTo>
                  <a:lnTo>
                    <a:pt x="1268" y="9154"/>
                  </a:lnTo>
                  <a:cubicBezTo>
                    <a:pt x="1268" y="9082"/>
                    <a:pt x="1223" y="9029"/>
                    <a:pt x="1170" y="9011"/>
                  </a:cubicBezTo>
                  <a:lnTo>
                    <a:pt x="1170" y="8128"/>
                  </a:lnTo>
                  <a:lnTo>
                    <a:pt x="1170" y="8119"/>
                  </a:lnTo>
                  <a:lnTo>
                    <a:pt x="420" y="7396"/>
                  </a:lnTo>
                  <a:lnTo>
                    <a:pt x="420" y="7173"/>
                  </a:lnTo>
                  <a:cubicBezTo>
                    <a:pt x="438" y="7173"/>
                    <a:pt x="456" y="7164"/>
                    <a:pt x="465" y="7147"/>
                  </a:cubicBezTo>
                  <a:cubicBezTo>
                    <a:pt x="474" y="7120"/>
                    <a:pt x="465" y="7084"/>
                    <a:pt x="438" y="7075"/>
                  </a:cubicBezTo>
                  <a:cubicBezTo>
                    <a:pt x="429" y="7069"/>
                    <a:pt x="419" y="7066"/>
                    <a:pt x="410" y="7066"/>
                  </a:cubicBezTo>
                  <a:cubicBezTo>
                    <a:pt x="393" y="7066"/>
                    <a:pt x="378" y="7076"/>
                    <a:pt x="367" y="7093"/>
                  </a:cubicBezTo>
                  <a:cubicBezTo>
                    <a:pt x="358" y="7120"/>
                    <a:pt x="367" y="7155"/>
                    <a:pt x="393" y="7164"/>
                  </a:cubicBezTo>
                  <a:cubicBezTo>
                    <a:pt x="393" y="7173"/>
                    <a:pt x="402" y="7173"/>
                    <a:pt x="402" y="7173"/>
                  </a:cubicBezTo>
                  <a:lnTo>
                    <a:pt x="402" y="7396"/>
                  </a:lnTo>
                  <a:lnTo>
                    <a:pt x="411" y="7405"/>
                  </a:lnTo>
                  <a:lnTo>
                    <a:pt x="1152" y="8137"/>
                  </a:lnTo>
                  <a:lnTo>
                    <a:pt x="1152" y="9002"/>
                  </a:lnTo>
                  <a:lnTo>
                    <a:pt x="1027" y="9002"/>
                  </a:lnTo>
                  <a:lnTo>
                    <a:pt x="1027" y="8190"/>
                  </a:lnTo>
                  <a:lnTo>
                    <a:pt x="251" y="7432"/>
                  </a:lnTo>
                  <a:lnTo>
                    <a:pt x="251" y="7120"/>
                  </a:lnTo>
                  <a:cubicBezTo>
                    <a:pt x="260" y="7120"/>
                    <a:pt x="277" y="7111"/>
                    <a:pt x="286" y="7093"/>
                  </a:cubicBezTo>
                  <a:cubicBezTo>
                    <a:pt x="304" y="7066"/>
                    <a:pt x="286" y="7039"/>
                    <a:pt x="260" y="7022"/>
                  </a:cubicBezTo>
                  <a:cubicBezTo>
                    <a:pt x="253" y="7019"/>
                    <a:pt x="246" y="7018"/>
                    <a:pt x="240" y="7018"/>
                  </a:cubicBezTo>
                  <a:cubicBezTo>
                    <a:pt x="220" y="7018"/>
                    <a:pt x="202" y="7028"/>
                    <a:pt x="188" y="7048"/>
                  </a:cubicBezTo>
                  <a:cubicBezTo>
                    <a:pt x="179" y="7075"/>
                    <a:pt x="188" y="7102"/>
                    <a:pt x="215" y="7120"/>
                  </a:cubicBezTo>
                  <a:lnTo>
                    <a:pt x="233" y="7120"/>
                  </a:lnTo>
                  <a:lnTo>
                    <a:pt x="233" y="7441"/>
                  </a:lnTo>
                  <a:lnTo>
                    <a:pt x="1009" y="8199"/>
                  </a:lnTo>
                  <a:lnTo>
                    <a:pt x="1009" y="9002"/>
                  </a:lnTo>
                  <a:lnTo>
                    <a:pt x="875" y="9002"/>
                  </a:lnTo>
                  <a:lnTo>
                    <a:pt x="875" y="8699"/>
                  </a:lnTo>
                  <a:lnTo>
                    <a:pt x="875" y="8690"/>
                  </a:lnTo>
                  <a:lnTo>
                    <a:pt x="331" y="8164"/>
                  </a:lnTo>
                  <a:lnTo>
                    <a:pt x="37" y="8164"/>
                  </a:lnTo>
                  <a:lnTo>
                    <a:pt x="37" y="4372"/>
                  </a:lnTo>
                  <a:lnTo>
                    <a:pt x="804" y="4372"/>
                  </a:lnTo>
                  <a:lnTo>
                    <a:pt x="1205" y="3953"/>
                  </a:lnTo>
                  <a:cubicBezTo>
                    <a:pt x="1214" y="3962"/>
                    <a:pt x="1223" y="3971"/>
                    <a:pt x="1241" y="3971"/>
                  </a:cubicBezTo>
                  <a:cubicBezTo>
                    <a:pt x="1268" y="3971"/>
                    <a:pt x="1294" y="3944"/>
                    <a:pt x="1294" y="3917"/>
                  </a:cubicBezTo>
                  <a:cubicBezTo>
                    <a:pt x="1294" y="3881"/>
                    <a:pt x="1268" y="3864"/>
                    <a:pt x="1241" y="3864"/>
                  </a:cubicBezTo>
                  <a:cubicBezTo>
                    <a:pt x="1205" y="3864"/>
                    <a:pt x="1187" y="3881"/>
                    <a:pt x="1187" y="3917"/>
                  </a:cubicBezTo>
                  <a:cubicBezTo>
                    <a:pt x="1187" y="3926"/>
                    <a:pt x="1187" y="3935"/>
                    <a:pt x="1196" y="3944"/>
                  </a:cubicBezTo>
                  <a:lnTo>
                    <a:pt x="795" y="4354"/>
                  </a:lnTo>
                  <a:lnTo>
                    <a:pt x="37" y="4354"/>
                  </a:lnTo>
                  <a:lnTo>
                    <a:pt x="37" y="4256"/>
                  </a:lnTo>
                  <a:lnTo>
                    <a:pt x="715" y="4256"/>
                  </a:lnTo>
                  <a:lnTo>
                    <a:pt x="1000" y="3962"/>
                  </a:lnTo>
                  <a:cubicBezTo>
                    <a:pt x="1009" y="3962"/>
                    <a:pt x="1018" y="3971"/>
                    <a:pt x="1027" y="3971"/>
                  </a:cubicBezTo>
                  <a:cubicBezTo>
                    <a:pt x="1054" y="3971"/>
                    <a:pt x="1080" y="3944"/>
                    <a:pt x="1080" y="3917"/>
                  </a:cubicBezTo>
                  <a:cubicBezTo>
                    <a:pt x="1080" y="3881"/>
                    <a:pt x="1054" y="3864"/>
                    <a:pt x="1027" y="3864"/>
                  </a:cubicBezTo>
                  <a:cubicBezTo>
                    <a:pt x="991" y="3864"/>
                    <a:pt x="973" y="3881"/>
                    <a:pt x="973" y="3917"/>
                  </a:cubicBezTo>
                  <a:cubicBezTo>
                    <a:pt x="973" y="3926"/>
                    <a:pt x="973" y="3944"/>
                    <a:pt x="982" y="3953"/>
                  </a:cubicBezTo>
                  <a:lnTo>
                    <a:pt x="706" y="4238"/>
                  </a:lnTo>
                  <a:lnTo>
                    <a:pt x="37" y="4238"/>
                  </a:lnTo>
                  <a:lnTo>
                    <a:pt x="37" y="4122"/>
                  </a:lnTo>
                  <a:lnTo>
                    <a:pt x="616" y="4122"/>
                  </a:lnTo>
                  <a:lnTo>
                    <a:pt x="768" y="3962"/>
                  </a:lnTo>
                  <a:cubicBezTo>
                    <a:pt x="777" y="3962"/>
                    <a:pt x="786" y="3971"/>
                    <a:pt x="804" y="3971"/>
                  </a:cubicBezTo>
                  <a:cubicBezTo>
                    <a:pt x="831" y="3971"/>
                    <a:pt x="857" y="3944"/>
                    <a:pt x="857" y="3917"/>
                  </a:cubicBezTo>
                  <a:cubicBezTo>
                    <a:pt x="857" y="3881"/>
                    <a:pt x="831" y="3864"/>
                    <a:pt x="804" y="3864"/>
                  </a:cubicBezTo>
                  <a:cubicBezTo>
                    <a:pt x="768" y="3864"/>
                    <a:pt x="750" y="3881"/>
                    <a:pt x="750" y="3917"/>
                  </a:cubicBezTo>
                  <a:cubicBezTo>
                    <a:pt x="750" y="3926"/>
                    <a:pt x="750" y="3935"/>
                    <a:pt x="759" y="3944"/>
                  </a:cubicBezTo>
                  <a:lnTo>
                    <a:pt x="608" y="4104"/>
                  </a:lnTo>
                  <a:lnTo>
                    <a:pt x="37" y="4104"/>
                  </a:lnTo>
                  <a:lnTo>
                    <a:pt x="37" y="3453"/>
                  </a:lnTo>
                  <a:lnTo>
                    <a:pt x="313" y="3453"/>
                  </a:lnTo>
                  <a:lnTo>
                    <a:pt x="465" y="3578"/>
                  </a:lnTo>
                  <a:cubicBezTo>
                    <a:pt x="456" y="3587"/>
                    <a:pt x="447" y="3605"/>
                    <a:pt x="447" y="3614"/>
                  </a:cubicBezTo>
                  <a:cubicBezTo>
                    <a:pt x="447" y="3650"/>
                    <a:pt x="474" y="3667"/>
                    <a:pt x="500" y="3667"/>
                  </a:cubicBezTo>
                  <a:cubicBezTo>
                    <a:pt x="536" y="3667"/>
                    <a:pt x="554" y="3650"/>
                    <a:pt x="554" y="3614"/>
                  </a:cubicBezTo>
                  <a:cubicBezTo>
                    <a:pt x="554" y="3587"/>
                    <a:pt x="536" y="3560"/>
                    <a:pt x="500" y="3560"/>
                  </a:cubicBezTo>
                  <a:cubicBezTo>
                    <a:pt x="492" y="3560"/>
                    <a:pt x="483" y="3569"/>
                    <a:pt x="483" y="3569"/>
                  </a:cubicBezTo>
                  <a:lnTo>
                    <a:pt x="322" y="3435"/>
                  </a:lnTo>
                  <a:lnTo>
                    <a:pt x="37" y="3435"/>
                  </a:lnTo>
                  <a:lnTo>
                    <a:pt x="37" y="3355"/>
                  </a:lnTo>
                  <a:lnTo>
                    <a:pt x="447" y="3355"/>
                  </a:lnTo>
                  <a:lnTo>
                    <a:pt x="706" y="3587"/>
                  </a:lnTo>
                  <a:cubicBezTo>
                    <a:pt x="697" y="3596"/>
                    <a:pt x="697" y="3605"/>
                    <a:pt x="697" y="3614"/>
                  </a:cubicBezTo>
                  <a:cubicBezTo>
                    <a:pt x="697" y="3650"/>
                    <a:pt x="715" y="3667"/>
                    <a:pt x="750" y="3667"/>
                  </a:cubicBezTo>
                  <a:cubicBezTo>
                    <a:pt x="777" y="3667"/>
                    <a:pt x="804" y="3650"/>
                    <a:pt x="804" y="3614"/>
                  </a:cubicBezTo>
                  <a:cubicBezTo>
                    <a:pt x="804" y="3587"/>
                    <a:pt x="777" y="3560"/>
                    <a:pt x="750" y="3560"/>
                  </a:cubicBezTo>
                  <a:cubicBezTo>
                    <a:pt x="732" y="3560"/>
                    <a:pt x="723" y="3569"/>
                    <a:pt x="715" y="3569"/>
                  </a:cubicBezTo>
                  <a:lnTo>
                    <a:pt x="456" y="3337"/>
                  </a:lnTo>
                  <a:lnTo>
                    <a:pt x="37" y="3337"/>
                  </a:lnTo>
                  <a:lnTo>
                    <a:pt x="37" y="3186"/>
                  </a:lnTo>
                  <a:lnTo>
                    <a:pt x="518" y="3186"/>
                  </a:lnTo>
                  <a:lnTo>
                    <a:pt x="947" y="3587"/>
                  </a:lnTo>
                  <a:cubicBezTo>
                    <a:pt x="938" y="3596"/>
                    <a:pt x="938" y="3605"/>
                    <a:pt x="938" y="3614"/>
                  </a:cubicBezTo>
                  <a:cubicBezTo>
                    <a:pt x="938" y="3650"/>
                    <a:pt x="964" y="3667"/>
                    <a:pt x="991" y="3667"/>
                  </a:cubicBezTo>
                  <a:cubicBezTo>
                    <a:pt x="1018" y="3667"/>
                    <a:pt x="1045" y="3650"/>
                    <a:pt x="1045" y="3614"/>
                  </a:cubicBezTo>
                  <a:cubicBezTo>
                    <a:pt x="1045" y="3587"/>
                    <a:pt x="1018" y="3560"/>
                    <a:pt x="991" y="3560"/>
                  </a:cubicBezTo>
                  <a:cubicBezTo>
                    <a:pt x="973" y="3560"/>
                    <a:pt x="964" y="3569"/>
                    <a:pt x="955" y="3578"/>
                  </a:cubicBezTo>
                  <a:lnTo>
                    <a:pt x="527" y="3168"/>
                  </a:lnTo>
                  <a:lnTo>
                    <a:pt x="37" y="3168"/>
                  </a:lnTo>
                  <a:lnTo>
                    <a:pt x="37" y="1946"/>
                  </a:lnTo>
                  <a:lnTo>
                    <a:pt x="286" y="1946"/>
                  </a:lnTo>
                  <a:lnTo>
                    <a:pt x="393" y="1856"/>
                  </a:lnTo>
                  <a:close/>
                  <a:moveTo>
                    <a:pt x="4051" y="8708"/>
                  </a:moveTo>
                  <a:lnTo>
                    <a:pt x="4203" y="8842"/>
                  </a:lnTo>
                  <a:lnTo>
                    <a:pt x="4542" y="8842"/>
                  </a:lnTo>
                  <a:cubicBezTo>
                    <a:pt x="4542" y="8895"/>
                    <a:pt x="4524" y="8949"/>
                    <a:pt x="4506" y="8993"/>
                  </a:cubicBezTo>
                  <a:cubicBezTo>
                    <a:pt x="4399" y="9279"/>
                    <a:pt x="4149" y="9644"/>
                    <a:pt x="3828" y="9983"/>
                  </a:cubicBezTo>
                  <a:lnTo>
                    <a:pt x="3828" y="9279"/>
                  </a:lnTo>
                  <a:lnTo>
                    <a:pt x="3614" y="9056"/>
                  </a:lnTo>
                  <a:lnTo>
                    <a:pt x="3614" y="8797"/>
                  </a:lnTo>
                  <a:lnTo>
                    <a:pt x="3605" y="8797"/>
                  </a:lnTo>
                  <a:cubicBezTo>
                    <a:pt x="3632" y="8788"/>
                    <a:pt x="3659" y="8752"/>
                    <a:pt x="3659" y="8708"/>
                  </a:cubicBezTo>
                  <a:close/>
                  <a:moveTo>
                    <a:pt x="3596" y="8806"/>
                  </a:moveTo>
                  <a:lnTo>
                    <a:pt x="3596" y="9056"/>
                  </a:lnTo>
                  <a:lnTo>
                    <a:pt x="3810" y="9279"/>
                  </a:lnTo>
                  <a:lnTo>
                    <a:pt x="3810" y="10010"/>
                  </a:lnTo>
                  <a:cubicBezTo>
                    <a:pt x="3792" y="10037"/>
                    <a:pt x="3766" y="10064"/>
                    <a:pt x="3739" y="10090"/>
                  </a:cubicBezTo>
                  <a:lnTo>
                    <a:pt x="3739" y="9305"/>
                  </a:lnTo>
                  <a:lnTo>
                    <a:pt x="3516" y="9091"/>
                  </a:lnTo>
                  <a:lnTo>
                    <a:pt x="3516" y="8806"/>
                  </a:lnTo>
                  <a:close/>
                  <a:moveTo>
                    <a:pt x="3498" y="8806"/>
                  </a:moveTo>
                  <a:lnTo>
                    <a:pt x="3498" y="9091"/>
                  </a:lnTo>
                  <a:lnTo>
                    <a:pt x="3721" y="9314"/>
                  </a:lnTo>
                  <a:lnTo>
                    <a:pt x="3721" y="10108"/>
                  </a:lnTo>
                  <a:cubicBezTo>
                    <a:pt x="3676" y="10153"/>
                    <a:pt x="3632" y="10198"/>
                    <a:pt x="3587" y="10242"/>
                  </a:cubicBezTo>
                  <a:lnTo>
                    <a:pt x="3587" y="9377"/>
                  </a:lnTo>
                  <a:cubicBezTo>
                    <a:pt x="3605" y="9377"/>
                    <a:pt x="3614" y="9368"/>
                    <a:pt x="3623" y="9350"/>
                  </a:cubicBezTo>
                  <a:cubicBezTo>
                    <a:pt x="3641" y="9323"/>
                    <a:pt x="3632" y="9297"/>
                    <a:pt x="3605" y="9279"/>
                  </a:cubicBezTo>
                  <a:cubicBezTo>
                    <a:pt x="3598" y="9276"/>
                    <a:pt x="3591" y="9275"/>
                    <a:pt x="3584" y="9275"/>
                  </a:cubicBezTo>
                  <a:cubicBezTo>
                    <a:pt x="3562" y="9275"/>
                    <a:pt x="3540" y="9285"/>
                    <a:pt x="3534" y="9305"/>
                  </a:cubicBezTo>
                  <a:cubicBezTo>
                    <a:pt x="3516" y="9332"/>
                    <a:pt x="3525" y="9359"/>
                    <a:pt x="3551" y="9377"/>
                  </a:cubicBezTo>
                  <a:lnTo>
                    <a:pt x="3569" y="9377"/>
                  </a:lnTo>
                  <a:lnTo>
                    <a:pt x="3569" y="10260"/>
                  </a:lnTo>
                  <a:cubicBezTo>
                    <a:pt x="3525" y="10305"/>
                    <a:pt x="3480" y="10349"/>
                    <a:pt x="3435" y="10385"/>
                  </a:cubicBezTo>
                  <a:lnTo>
                    <a:pt x="3435" y="9484"/>
                  </a:lnTo>
                  <a:cubicBezTo>
                    <a:pt x="3453" y="9484"/>
                    <a:pt x="3471" y="9475"/>
                    <a:pt x="3480" y="9457"/>
                  </a:cubicBezTo>
                  <a:cubicBezTo>
                    <a:pt x="3489" y="9430"/>
                    <a:pt x="3480" y="9404"/>
                    <a:pt x="3453" y="9386"/>
                  </a:cubicBezTo>
                  <a:cubicBezTo>
                    <a:pt x="3447" y="9383"/>
                    <a:pt x="3439" y="9382"/>
                    <a:pt x="3432" y="9382"/>
                  </a:cubicBezTo>
                  <a:cubicBezTo>
                    <a:pt x="3410" y="9382"/>
                    <a:pt x="3389" y="9392"/>
                    <a:pt x="3382" y="9412"/>
                  </a:cubicBezTo>
                  <a:cubicBezTo>
                    <a:pt x="3364" y="9439"/>
                    <a:pt x="3373" y="9466"/>
                    <a:pt x="3400" y="9484"/>
                  </a:cubicBezTo>
                  <a:lnTo>
                    <a:pt x="3418" y="9484"/>
                  </a:lnTo>
                  <a:lnTo>
                    <a:pt x="3418" y="10403"/>
                  </a:lnTo>
                  <a:cubicBezTo>
                    <a:pt x="3364" y="10447"/>
                    <a:pt x="3311" y="10501"/>
                    <a:pt x="3257" y="10545"/>
                  </a:cubicBezTo>
                  <a:lnTo>
                    <a:pt x="3257" y="9680"/>
                  </a:lnTo>
                  <a:cubicBezTo>
                    <a:pt x="3275" y="9680"/>
                    <a:pt x="3293" y="9671"/>
                    <a:pt x="3302" y="9653"/>
                  </a:cubicBezTo>
                  <a:cubicBezTo>
                    <a:pt x="3311" y="9627"/>
                    <a:pt x="3302" y="9591"/>
                    <a:pt x="3275" y="9582"/>
                  </a:cubicBezTo>
                  <a:cubicBezTo>
                    <a:pt x="3267" y="9577"/>
                    <a:pt x="3259" y="9575"/>
                    <a:pt x="3251" y="9575"/>
                  </a:cubicBezTo>
                  <a:cubicBezTo>
                    <a:pt x="3230" y="9575"/>
                    <a:pt x="3210" y="9589"/>
                    <a:pt x="3204" y="9609"/>
                  </a:cubicBezTo>
                  <a:cubicBezTo>
                    <a:pt x="3186" y="9636"/>
                    <a:pt x="3204" y="9662"/>
                    <a:pt x="3221" y="9680"/>
                  </a:cubicBezTo>
                  <a:lnTo>
                    <a:pt x="3239" y="9680"/>
                  </a:lnTo>
                  <a:lnTo>
                    <a:pt x="3239" y="10563"/>
                  </a:lnTo>
                  <a:cubicBezTo>
                    <a:pt x="3195" y="10599"/>
                    <a:pt x="3150" y="10635"/>
                    <a:pt x="3105" y="10670"/>
                  </a:cubicBezTo>
                  <a:lnTo>
                    <a:pt x="3105" y="9350"/>
                  </a:lnTo>
                  <a:lnTo>
                    <a:pt x="3373" y="9073"/>
                  </a:lnTo>
                  <a:lnTo>
                    <a:pt x="3373" y="8806"/>
                  </a:lnTo>
                  <a:close/>
                  <a:moveTo>
                    <a:pt x="3177" y="8770"/>
                  </a:moveTo>
                  <a:cubicBezTo>
                    <a:pt x="3195" y="8788"/>
                    <a:pt x="3221" y="8806"/>
                    <a:pt x="3257" y="8806"/>
                  </a:cubicBezTo>
                  <a:lnTo>
                    <a:pt x="3355" y="8806"/>
                  </a:lnTo>
                  <a:lnTo>
                    <a:pt x="3355" y="9065"/>
                  </a:lnTo>
                  <a:lnTo>
                    <a:pt x="3088" y="9341"/>
                  </a:lnTo>
                  <a:lnTo>
                    <a:pt x="3088" y="10679"/>
                  </a:lnTo>
                  <a:cubicBezTo>
                    <a:pt x="3061" y="10706"/>
                    <a:pt x="3034" y="10724"/>
                    <a:pt x="3007" y="10751"/>
                  </a:cubicBezTo>
                  <a:lnTo>
                    <a:pt x="3007" y="9332"/>
                  </a:lnTo>
                  <a:lnTo>
                    <a:pt x="3257" y="9073"/>
                  </a:lnTo>
                  <a:lnTo>
                    <a:pt x="3257" y="8806"/>
                  </a:lnTo>
                  <a:lnTo>
                    <a:pt x="3239" y="8806"/>
                  </a:lnTo>
                  <a:lnTo>
                    <a:pt x="3239" y="9065"/>
                  </a:lnTo>
                  <a:lnTo>
                    <a:pt x="2981" y="9323"/>
                  </a:lnTo>
                  <a:lnTo>
                    <a:pt x="2981" y="10760"/>
                  </a:lnTo>
                  <a:cubicBezTo>
                    <a:pt x="2900" y="10822"/>
                    <a:pt x="2820" y="10876"/>
                    <a:pt x="2740" y="10929"/>
                  </a:cubicBezTo>
                  <a:lnTo>
                    <a:pt x="2740" y="8859"/>
                  </a:lnTo>
                  <a:lnTo>
                    <a:pt x="2820" y="8779"/>
                  </a:lnTo>
                  <a:lnTo>
                    <a:pt x="3177" y="8779"/>
                  </a:lnTo>
                  <a:lnTo>
                    <a:pt x="3177" y="8770"/>
                  </a:lnTo>
                  <a:close/>
                  <a:moveTo>
                    <a:pt x="3159" y="8627"/>
                  </a:moveTo>
                  <a:lnTo>
                    <a:pt x="3159" y="8708"/>
                  </a:lnTo>
                  <a:cubicBezTo>
                    <a:pt x="3159" y="8726"/>
                    <a:pt x="3168" y="8743"/>
                    <a:pt x="3177" y="8761"/>
                  </a:cubicBezTo>
                  <a:lnTo>
                    <a:pt x="2811" y="8761"/>
                  </a:lnTo>
                  <a:lnTo>
                    <a:pt x="2722" y="8850"/>
                  </a:lnTo>
                  <a:lnTo>
                    <a:pt x="2722" y="10938"/>
                  </a:lnTo>
                  <a:cubicBezTo>
                    <a:pt x="2686" y="10956"/>
                    <a:pt x="2650" y="10974"/>
                    <a:pt x="2615" y="10991"/>
                  </a:cubicBezTo>
                  <a:lnTo>
                    <a:pt x="2615" y="8752"/>
                  </a:lnTo>
                  <a:lnTo>
                    <a:pt x="2740" y="8627"/>
                  </a:lnTo>
                  <a:close/>
                  <a:moveTo>
                    <a:pt x="313" y="8547"/>
                  </a:moveTo>
                  <a:lnTo>
                    <a:pt x="563" y="8770"/>
                  </a:lnTo>
                  <a:lnTo>
                    <a:pt x="563" y="9011"/>
                  </a:lnTo>
                  <a:lnTo>
                    <a:pt x="572" y="9011"/>
                  </a:lnTo>
                  <a:cubicBezTo>
                    <a:pt x="509" y="9029"/>
                    <a:pt x="474" y="9091"/>
                    <a:pt x="474" y="9154"/>
                  </a:cubicBezTo>
                  <a:lnTo>
                    <a:pt x="474" y="9636"/>
                  </a:lnTo>
                  <a:cubicBezTo>
                    <a:pt x="474" y="9725"/>
                    <a:pt x="545" y="9796"/>
                    <a:pt x="625" y="9796"/>
                  </a:cubicBezTo>
                  <a:lnTo>
                    <a:pt x="768" y="9796"/>
                  </a:lnTo>
                  <a:lnTo>
                    <a:pt x="768" y="11099"/>
                  </a:lnTo>
                  <a:cubicBezTo>
                    <a:pt x="652" y="11063"/>
                    <a:pt x="545" y="11036"/>
                    <a:pt x="456" y="11000"/>
                  </a:cubicBezTo>
                  <a:lnTo>
                    <a:pt x="456" y="10269"/>
                  </a:lnTo>
                  <a:lnTo>
                    <a:pt x="625" y="10073"/>
                  </a:lnTo>
                  <a:lnTo>
                    <a:pt x="625" y="9796"/>
                  </a:lnTo>
                  <a:lnTo>
                    <a:pt x="608" y="9796"/>
                  </a:lnTo>
                  <a:lnTo>
                    <a:pt x="608" y="10073"/>
                  </a:lnTo>
                  <a:lnTo>
                    <a:pt x="438" y="10260"/>
                  </a:lnTo>
                  <a:lnTo>
                    <a:pt x="438" y="10991"/>
                  </a:lnTo>
                  <a:cubicBezTo>
                    <a:pt x="331" y="10947"/>
                    <a:pt x="242" y="10893"/>
                    <a:pt x="179" y="10840"/>
                  </a:cubicBezTo>
                  <a:cubicBezTo>
                    <a:pt x="126" y="10786"/>
                    <a:pt x="54" y="10572"/>
                    <a:pt x="37" y="10492"/>
                  </a:cubicBezTo>
                  <a:lnTo>
                    <a:pt x="37" y="8547"/>
                  </a:lnTo>
                  <a:close/>
                  <a:moveTo>
                    <a:pt x="938" y="9796"/>
                  </a:moveTo>
                  <a:lnTo>
                    <a:pt x="938" y="10135"/>
                  </a:lnTo>
                  <a:lnTo>
                    <a:pt x="947" y="10144"/>
                  </a:lnTo>
                  <a:lnTo>
                    <a:pt x="1571" y="10768"/>
                  </a:lnTo>
                  <a:lnTo>
                    <a:pt x="1571" y="11197"/>
                  </a:lnTo>
                  <a:cubicBezTo>
                    <a:pt x="1437" y="11188"/>
                    <a:pt x="1303" y="11179"/>
                    <a:pt x="1170" y="11161"/>
                  </a:cubicBezTo>
                  <a:cubicBezTo>
                    <a:pt x="1036" y="11152"/>
                    <a:pt x="902" y="11125"/>
                    <a:pt x="786" y="11099"/>
                  </a:cubicBezTo>
                  <a:lnTo>
                    <a:pt x="786" y="9796"/>
                  </a:lnTo>
                  <a:close/>
                  <a:moveTo>
                    <a:pt x="1089" y="9796"/>
                  </a:moveTo>
                  <a:lnTo>
                    <a:pt x="1089" y="10090"/>
                  </a:lnTo>
                  <a:lnTo>
                    <a:pt x="1089" y="10099"/>
                  </a:lnTo>
                  <a:lnTo>
                    <a:pt x="1732" y="10742"/>
                  </a:lnTo>
                  <a:lnTo>
                    <a:pt x="1732" y="11197"/>
                  </a:lnTo>
                  <a:lnTo>
                    <a:pt x="1589" y="11197"/>
                  </a:lnTo>
                  <a:lnTo>
                    <a:pt x="1589" y="10760"/>
                  </a:lnTo>
                  <a:lnTo>
                    <a:pt x="955" y="10135"/>
                  </a:lnTo>
                  <a:lnTo>
                    <a:pt x="955" y="9796"/>
                  </a:lnTo>
                  <a:close/>
                  <a:moveTo>
                    <a:pt x="3168" y="8395"/>
                  </a:moveTo>
                  <a:cubicBezTo>
                    <a:pt x="3168" y="8404"/>
                    <a:pt x="3159" y="8404"/>
                    <a:pt x="3159" y="8413"/>
                  </a:cubicBezTo>
                  <a:lnTo>
                    <a:pt x="3159" y="8485"/>
                  </a:lnTo>
                  <a:lnTo>
                    <a:pt x="2624" y="8485"/>
                  </a:lnTo>
                  <a:lnTo>
                    <a:pt x="2454" y="8645"/>
                  </a:lnTo>
                  <a:lnTo>
                    <a:pt x="2454" y="9181"/>
                  </a:lnTo>
                  <a:lnTo>
                    <a:pt x="2008" y="9636"/>
                  </a:lnTo>
                  <a:lnTo>
                    <a:pt x="1268" y="9636"/>
                  </a:lnTo>
                  <a:lnTo>
                    <a:pt x="1268" y="9653"/>
                  </a:lnTo>
                  <a:lnTo>
                    <a:pt x="2017" y="9653"/>
                  </a:lnTo>
                  <a:lnTo>
                    <a:pt x="2472" y="9189"/>
                  </a:lnTo>
                  <a:lnTo>
                    <a:pt x="2472" y="8645"/>
                  </a:lnTo>
                  <a:lnTo>
                    <a:pt x="2633" y="8503"/>
                  </a:lnTo>
                  <a:lnTo>
                    <a:pt x="3159" y="8503"/>
                  </a:lnTo>
                  <a:lnTo>
                    <a:pt x="3159" y="8610"/>
                  </a:lnTo>
                  <a:lnTo>
                    <a:pt x="2731" y="8610"/>
                  </a:lnTo>
                  <a:lnTo>
                    <a:pt x="2597" y="8743"/>
                  </a:lnTo>
                  <a:lnTo>
                    <a:pt x="2597" y="11000"/>
                  </a:lnTo>
                  <a:cubicBezTo>
                    <a:pt x="2561" y="11018"/>
                    <a:pt x="2526" y="11036"/>
                    <a:pt x="2490" y="11054"/>
                  </a:cubicBezTo>
                  <a:lnTo>
                    <a:pt x="2490" y="10349"/>
                  </a:lnTo>
                  <a:lnTo>
                    <a:pt x="2071" y="9957"/>
                  </a:lnTo>
                  <a:cubicBezTo>
                    <a:pt x="2071" y="9957"/>
                    <a:pt x="2071" y="9948"/>
                    <a:pt x="2071" y="9948"/>
                  </a:cubicBezTo>
                  <a:cubicBezTo>
                    <a:pt x="2079" y="9921"/>
                    <a:pt x="2071" y="9894"/>
                    <a:pt x="2044" y="9876"/>
                  </a:cubicBezTo>
                  <a:cubicBezTo>
                    <a:pt x="2037" y="9874"/>
                    <a:pt x="2030" y="9873"/>
                    <a:pt x="2024" y="9873"/>
                  </a:cubicBezTo>
                  <a:cubicBezTo>
                    <a:pt x="2004" y="9873"/>
                    <a:pt x="1986" y="9883"/>
                    <a:pt x="1972" y="9903"/>
                  </a:cubicBezTo>
                  <a:cubicBezTo>
                    <a:pt x="1964" y="9930"/>
                    <a:pt x="1972" y="9957"/>
                    <a:pt x="1999" y="9974"/>
                  </a:cubicBezTo>
                  <a:cubicBezTo>
                    <a:pt x="2007" y="9978"/>
                    <a:pt x="2014" y="9980"/>
                    <a:pt x="2021" y="9980"/>
                  </a:cubicBezTo>
                  <a:cubicBezTo>
                    <a:pt x="2032" y="9980"/>
                    <a:pt x="2042" y="9976"/>
                    <a:pt x="2053" y="9966"/>
                  </a:cubicBezTo>
                  <a:lnTo>
                    <a:pt x="2472" y="10358"/>
                  </a:lnTo>
                  <a:lnTo>
                    <a:pt x="2472" y="11063"/>
                  </a:lnTo>
                  <a:cubicBezTo>
                    <a:pt x="2427" y="11090"/>
                    <a:pt x="2383" y="11107"/>
                    <a:pt x="2329" y="11116"/>
                  </a:cubicBezTo>
                  <a:lnTo>
                    <a:pt x="2329" y="10483"/>
                  </a:lnTo>
                  <a:lnTo>
                    <a:pt x="1928" y="10117"/>
                  </a:lnTo>
                  <a:cubicBezTo>
                    <a:pt x="1937" y="10090"/>
                    <a:pt x="1928" y="10055"/>
                    <a:pt x="1901" y="10046"/>
                  </a:cubicBezTo>
                  <a:cubicBezTo>
                    <a:pt x="1892" y="10040"/>
                    <a:pt x="1882" y="10037"/>
                    <a:pt x="1873" y="10037"/>
                  </a:cubicBezTo>
                  <a:cubicBezTo>
                    <a:pt x="1856" y="10037"/>
                    <a:pt x="1841" y="10046"/>
                    <a:pt x="1830" y="10064"/>
                  </a:cubicBezTo>
                  <a:cubicBezTo>
                    <a:pt x="1821" y="10090"/>
                    <a:pt x="1830" y="10126"/>
                    <a:pt x="1856" y="10135"/>
                  </a:cubicBezTo>
                  <a:cubicBezTo>
                    <a:pt x="1865" y="10140"/>
                    <a:pt x="1877" y="10142"/>
                    <a:pt x="1887" y="10142"/>
                  </a:cubicBezTo>
                  <a:cubicBezTo>
                    <a:pt x="1897" y="10142"/>
                    <a:pt x="1906" y="10140"/>
                    <a:pt x="1910" y="10135"/>
                  </a:cubicBezTo>
                  <a:lnTo>
                    <a:pt x="2311" y="10492"/>
                  </a:lnTo>
                  <a:lnTo>
                    <a:pt x="2311" y="11125"/>
                  </a:lnTo>
                  <a:cubicBezTo>
                    <a:pt x="2294" y="11134"/>
                    <a:pt x="2267" y="11134"/>
                    <a:pt x="2249" y="11143"/>
                  </a:cubicBezTo>
                  <a:cubicBezTo>
                    <a:pt x="2231" y="11143"/>
                    <a:pt x="2204" y="11152"/>
                    <a:pt x="2187" y="11152"/>
                  </a:cubicBezTo>
                  <a:lnTo>
                    <a:pt x="2187" y="10661"/>
                  </a:lnTo>
                  <a:lnTo>
                    <a:pt x="1758" y="10251"/>
                  </a:lnTo>
                  <a:cubicBezTo>
                    <a:pt x="1758" y="10251"/>
                    <a:pt x="1758" y="10242"/>
                    <a:pt x="1767" y="10242"/>
                  </a:cubicBezTo>
                  <a:cubicBezTo>
                    <a:pt x="1776" y="10215"/>
                    <a:pt x="1767" y="10189"/>
                    <a:pt x="1740" y="10171"/>
                  </a:cubicBezTo>
                  <a:cubicBezTo>
                    <a:pt x="1734" y="10169"/>
                    <a:pt x="1727" y="10167"/>
                    <a:pt x="1719" y="10167"/>
                  </a:cubicBezTo>
                  <a:cubicBezTo>
                    <a:pt x="1698" y="10167"/>
                    <a:pt x="1676" y="10177"/>
                    <a:pt x="1669" y="10198"/>
                  </a:cubicBezTo>
                  <a:cubicBezTo>
                    <a:pt x="1651" y="10224"/>
                    <a:pt x="1660" y="10251"/>
                    <a:pt x="1687" y="10269"/>
                  </a:cubicBezTo>
                  <a:cubicBezTo>
                    <a:pt x="1698" y="10273"/>
                    <a:pt x="1708" y="10275"/>
                    <a:pt x="1716" y="10275"/>
                  </a:cubicBezTo>
                  <a:cubicBezTo>
                    <a:pt x="1729" y="10275"/>
                    <a:pt x="1739" y="10270"/>
                    <a:pt x="1749" y="10260"/>
                  </a:cubicBezTo>
                  <a:lnTo>
                    <a:pt x="2169" y="10670"/>
                  </a:lnTo>
                  <a:lnTo>
                    <a:pt x="2169" y="11161"/>
                  </a:lnTo>
                  <a:cubicBezTo>
                    <a:pt x="2044" y="11179"/>
                    <a:pt x="1901" y="11197"/>
                    <a:pt x="1749" y="11197"/>
                  </a:cubicBezTo>
                  <a:lnTo>
                    <a:pt x="1749" y="10733"/>
                  </a:lnTo>
                  <a:lnTo>
                    <a:pt x="1740" y="10733"/>
                  </a:lnTo>
                  <a:lnTo>
                    <a:pt x="1107" y="10090"/>
                  </a:lnTo>
                  <a:lnTo>
                    <a:pt x="1107" y="9796"/>
                  </a:lnTo>
                  <a:lnTo>
                    <a:pt x="1116" y="9796"/>
                  </a:lnTo>
                  <a:cubicBezTo>
                    <a:pt x="1196" y="9796"/>
                    <a:pt x="1268" y="9725"/>
                    <a:pt x="1268" y="9636"/>
                  </a:cubicBezTo>
                  <a:lnTo>
                    <a:pt x="1268" y="9511"/>
                  </a:lnTo>
                  <a:lnTo>
                    <a:pt x="1919" y="9511"/>
                  </a:lnTo>
                  <a:lnTo>
                    <a:pt x="2294" y="9154"/>
                  </a:lnTo>
                  <a:lnTo>
                    <a:pt x="2294" y="8627"/>
                  </a:lnTo>
                  <a:lnTo>
                    <a:pt x="2526" y="8395"/>
                  </a:lnTo>
                  <a:close/>
                  <a:moveTo>
                    <a:pt x="768" y="0"/>
                  </a:moveTo>
                  <a:cubicBezTo>
                    <a:pt x="637" y="0"/>
                    <a:pt x="397" y="85"/>
                    <a:pt x="295" y="161"/>
                  </a:cubicBezTo>
                  <a:cubicBezTo>
                    <a:pt x="188" y="242"/>
                    <a:pt x="10" y="581"/>
                    <a:pt x="1" y="590"/>
                  </a:cubicBezTo>
                  <a:lnTo>
                    <a:pt x="1" y="599"/>
                  </a:lnTo>
                  <a:lnTo>
                    <a:pt x="1" y="10492"/>
                  </a:lnTo>
                  <a:cubicBezTo>
                    <a:pt x="1" y="10510"/>
                    <a:pt x="81" y="10795"/>
                    <a:pt x="161" y="10867"/>
                  </a:cubicBezTo>
                  <a:cubicBezTo>
                    <a:pt x="447" y="11116"/>
                    <a:pt x="1125" y="11232"/>
                    <a:pt x="1678" y="11232"/>
                  </a:cubicBezTo>
                  <a:cubicBezTo>
                    <a:pt x="1901" y="11232"/>
                    <a:pt x="2106" y="11215"/>
                    <a:pt x="2258" y="11179"/>
                  </a:cubicBezTo>
                  <a:cubicBezTo>
                    <a:pt x="3025" y="10991"/>
                    <a:pt x="4256" y="9743"/>
                    <a:pt x="4542" y="9002"/>
                  </a:cubicBezTo>
                  <a:cubicBezTo>
                    <a:pt x="4631" y="8779"/>
                    <a:pt x="4586" y="8395"/>
                    <a:pt x="4551" y="8030"/>
                  </a:cubicBezTo>
                  <a:cubicBezTo>
                    <a:pt x="4515" y="7744"/>
                    <a:pt x="4488" y="7477"/>
                    <a:pt x="4515" y="7298"/>
                  </a:cubicBezTo>
                  <a:cubicBezTo>
                    <a:pt x="4551" y="7129"/>
                    <a:pt x="4640" y="6879"/>
                    <a:pt x="4738" y="6638"/>
                  </a:cubicBezTo>
                  <a:cubicBezTo>
                    <a:pt x="4818" y="6406"/>
                    <a:pt x="4907" y="6174"/>
                    <a:pt x="4943" y="6005"/>
                  </a:cubicBezTo>
                  <a:cubicBezTo>
                    <a:pt x="5006" y="5701"/>
                    <a:pt x="5006" y="5059"/>
                    <a:pt x="4961" y="4729"/>
                  </a:cubicBezTo>
                  <a:cubicBezTo>
                    <a:pt x="4881" y="4247"/>
                    <a:pt x="4479" y="3328"/>
                    <a:pt x="4185" y="2945"/>
                  </a:cubicBezTo>
                  <a:cubicBezTo>
                    <a:pt x="3971" y="2677"/>
                    <a:pt x="3132" y="2133"/>
                    <a:pt x="3096" y="2106"/>
                  </a:cubicBezTo>
                  <a:cubicBezTo>
                    <a:pt x="3096" y="2106"/>
                    <a:pt x="2936" y="1981"/>
                    <a:pt x="2900" y="1928"/>
                  </a:cubicBezTo>
                  <a:cubicBezTo>
                    <a:pt x="2820" y="1812"/>
                    <a:pt x="2749" y="1589"/>
                    <a:pt x="2686" y="1375"/>
                  </a:cubicBezTo>
                  <a:cubicBezTo>
                    <a:pt x="2615" y="1125"/>
                    <a:pt x="2543" y="875"/>
                    <a:pt x="2436" y="741"/>
                  </a:cubicBezTo>
                  <a:cubicBezTo>
                    <a:pt x="2151" y="393"/>
                    <a:pt x="1241" y="54"/>
                    <a:pt x="786" y="1"/>
                  </a:cubicBezTo>
                  <a:cubicBezTo>
                    <a:pt x="780" y="0"/>
                    <a:pt x="774" y="0"/>
                    <a:pt x="7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st="9525">
                <a:schemeClr val="dk2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9"/>
            <p:cNvSpPr/>
            <p:nvPr/>
          </p:nvSpPr>
          <p:spPr>
            <a:xfrm>
              <a:off x="7772047" y="3115746"/>
              <a:ext cx="201743" cy="169398"/>
            </a:xfrm>
            <a:custGeom>
              <a:rect b="b" l="l" r="r" t="t"/>
              <a:pathLst>
                <a:path extrusionOk="0" h="2053" w="2445">
                  <a:moveTo>
                    <a:pt x="1508" y="0"/>
                  </a:moveTo>
                  <a:lnTo>
                    <a:pt x="0" y="1490"/>
                  </a:lnTo>
                  <a:lnTo>
                    <a:pt x="0" y="2052"/>
                  </a:lnTo>
                  <a:lnTo>
                    <a:pt x="18" y="2052"/>
                  </a:lnTo>
                  <a:lnTo>
                    <a:pt x="18" y="1499"/>
                  </a:lnTo>
                  <a:lnTo>
                    <a:pt x="1517" y="18"/>
                  </a:lnTo>
                  <a:lnTo>
                    <a:pt x="2445" y="18"/>
                  </a:lnTo>
                  <a:lnTo>
                    <a:pt x="244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st="9525">
                <a:schemeClr val="dk2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9"/>
            <p:cNvSpPr/>
            <p:nvPr/>
          </p:nvSpPr>
          <p:spPr>
            <a:xfrm>
              <a:off x="7934024" y="3193474"/>
              <a:ext cx="69228" cy="142004"/>
            </a:xfrm>
            <a:custGeom>
              <a:rect b="b" l="l" r="r" t="t"/>
              <a:pathLst>
                <a:path extrusionOk="0" h="1721" w="839">
                  <a:moveTo>
                    <a:pt x="778" y="1"/>
                  </a:moveTo>
                  <a:cubicBezTo>
                    <a:pt x="772" y="1"/>
                    <a:pt x="765" y="2"/>
                    <a:pt x="758" y="4"/>
                  </a:cubicBezTo>
                  <a:cubicBezTo>
                    <a:pt x="732" y="22"/>
                    <a:pt x="714" y="49"/>
                    <a:pt x="732" y="75"/>
                  </a:cubicBezTo>
                  <a:cubicBezTo>
                    <a:pt x="741" y="93"/>
                    <a:pt x="758" y="102"/>
                    <a:pt x="767" y="102"/>
                  </a:cubicBezTo>
                  <a:lnTo>
                    <a:pt x="767" y="209"/>
                  </a:lnTo>
                  <a:lnTo>
                    <a:pt x="54" y="923"/>
                  </a:lnTo>
                  <a:lnTo>
                    <a:pt x="54" y="1610"/>
                  </a:lnTo>
                  <a:cubicBezTo>
                    <a:pt x="45" y="1610"/>
                    <a:pt x="45" y="1619"/>
                    <a:pt x="36" y="1619"/>
                  </a:cubicBezTo>
                  <a:cubicBezTo>
                    <a:pt x="9" y="1628"/>
                    <a:pt x="0" y="1663"/>
                    <a:pt x="9" y="1690"/>
                  </a:cubicBezTo>
                  <a:cubicBezTo>
                    <a:pt x="22" y="1710"/>
                    <a:pt x="41" y="1720"/>
                    <a:pt x="60" y="1720"/>
                  </a:cubicBezTo>
                  <a:cubicBezTo>
                    <a:pt x="67" y="1720"/>
                    <a:pt x="74" y="1719"/>
                    <a:pt x="80" y="1717"/>
                  </a:cubicBezTo>
                  <a:cubicBezTo>
                    <a:pt x="107" y="1699"/>
                    <a:pt x="125" y="1663"/>
                    <a:pt x="107" y="1637"/>
                  </a:cubicBezTo>
                  <a:cubicBezTo>
                    <a:pt x="98" y="1628"/>
                    <a:pt x="80" y="1619"/>
                    <a:pt x="71" y="1610"/>
                  </a:cubicBezTo>
                  <a:lnTo>
                    <a:pt x="71" y="932"/>
                  </a:lnTo>
                  <a:lnTo>
                    <a:pt x="785" y="218"/>
                  </a:lnTo>
                  <a:lnTo>
                    <a:pt x="785" y="102"/>
                  </a:lnTo>
                  <a:lnTo>
                    <a:pt x="803" y="102"/>
                  </a:lnTo>
                  <a:cubicBezTo>
                    <a:pt x="830" y="84"/>
                    <a:pt x="839" y="58"/>
                    <a:pt x="830" y="31"/>
                  </a:cubicBezTo>
                  <a:cubicBezTo>
                    <a:pt x="816" y="11"/>
                    <a:pt x="798" y="1"/>
                    <a:pt x="77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st="9525">
                <a:schemeClr val="dk2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9"/>
            <p:cNvSpPr/>
            <p:nvPr/>
          </p:nvSpPr>
          <p:spPr>
            <a:xfrm>
              <a:off x="7922967" y="2833051"/>
              <a:ext cx="69971" cy="157599"/>
            </a:xfrm>
            <a:custGeom>
              <a:rect b="b" l="l" r="r" t="t"/>
              <a:pathLst>
                <a:path extrusionOk="0" h="1910" w="848">
                  <a:moveTo>
                    <a:pt x="794" y="1"/>
                  </a:moveTo>
                  <a:cubicBezTo>
                    <a:pt x="768" y="1"/>
                    <a:pt x="741" y="27"/>
                    <a:pt x="741" y="54"/>
                  </a:cubicBezTo>
                  <a:cubicBezTo>
                    <a:pt x="741" y="63"/>
                    <a:pt x="741" y="81"/>
                    <a:pt x="750" y="90"/>
                  </a:cubicBezTo>
                  <a:lnTo>
                    <a:pt x="9" y="839"/>
                  </a:lnTo>
                  <a:lnTo>
                    <a:pt x="0" y="848"/>
                  </a:lnTo>
                  <a:lnTo>
                    <a:pt x="0" y="1535"/>
                  </a:lnTo>
                  <a:lnTo>
                    <a:pt x="295" y="1821"/>
                  </a:lnTo>
                  <a:cubicBezTo>
                    <a:pt x="295" y="1830"/>
                    <a:pt x="286" y="1838"/>
                    <a:pt x="286" y="1856"/>
                  </a:cubicBezTo>
                  <a:cubicBezTo>
                    <a:pt x="286" y="1883"/>
                    <a:pt x="313" y="1910"/>
                    <a:pt x="339" y="1910"/>
                  </a:cubicBezTo>
                  <a:cubicBezTo>
                    <a:pt x="375" y="1910"/>
                    <a:pt x="393" y="1883"/>
                    <a:pt x="393" y="1856"/>
                  </a:cubicBezTo>
                  <a:cubicBezTo>
                    <a:pt x="393" y="1821"/>
                    <a:pt x="375" y="1803"/>
                    <a:pt x="339" y="1803"/>
                  </a:cubicBezTo>
                  <a:cubicBezTo>
                    <a:pt x="330" y="1803"/>
                    <a:pt x="321" y="1803"/>
                    <a:pt x="313" y="1812"/>
                  </a:cubicBezTo>
                  <a:lnTo>
                    <a:pt x="18" y="1526"/>
                  </a:lnTo>
                  <a:lnTo>
                    <a:pt x="18" y="857"/>
                  </a:lnTo>
                  <a:lnTo>
                    <a:pt x="768" y="99"/>
                  </a:lnTo>
                  <a:cubicBezTo>
                    <a:pt x="776" y="108"/>
                    <a:pt x="785" y="108"/>
                    <a:pt x="794" y="108"/>
                  </a:cubicBezTo>
                  <a:cubicBezTo>
                    <a:pt x="821" y="108"/>
                    <a:pt x="848" y="81"/>
                    <a:pt x="848" y="54"/>
                  </a:cubicBezTo>
                  <a:cubicBezTo>
                    <a:pt x="848" y="27"/>
                    <a:pt x="821" y="1"/>
                    <a:pt x="79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st="9525">
                <a:schemeClr val="dk2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9"/>
            <p:cNvSpPr/>
            <p:nvPr/>
          </p:nvSpPr>
          <p:spPr>
            <a:xfrm>
              <a:off x="7789706" y="3124575"/>
              <a:ext cx="122284" cy="148275"/>
            </a:xfrm>
            <a:custGeom>
              <a:rect b="b" l="l" r="r" t="t"/>
              <a:pathLst>
                <a:path extrusionOk="0" h="1797" w="1482">
                  <a:moveTo>
                    <a:pt x="1428" y="0"/>
                  </a:moveTo>
                  <a:cubicBezTo>
                    <a:pt x="1401" y="0"/>
                    <a:pt x="1374" y="27"/>
                    <a:pt x="1374" y="54"/>
                  </a:cubicBezTo>
                  <a:cubicBezTo>
                    <a:pt x="1374" y="63"/>
                    <a:pt x="1374" y="72"/>
                    <a:pt x="1383" y="81"/>
                  </a:cubicBezTo>
                  <a:lnTo>
                    <a:pt x="54" y="1401"/>
                  </a:lnTo>
                  <a:lnTo>
                    <a:pt x="54" y="1686"/>
                  </a:lnTo>
                  <a:cubicBezTo>
                    <a:pt x="45" y="1686"/>
                    <a:pt x="45" y="1695"/>
                    <a:pt x="36" y="1695"/>
                  </a:cubicBezTo>
                  <a:cubicBezTo>
                    <a:pt x="10" y="1704"/>
                    <a:pt x="1" y="1740"/>
                    <a:pt x="18" y="1767"/>
                  </a:cubicBezTo>
                  <a:cubicBezTo>
                    <a:pt x="25" y="1787"/>
                    <a:pt x="47" y="1797"/>
                    <a:pt x="69" y="1797"/>
                  </a:cubicBezTo>
                  <a:cubicBezTo>
                    <a:pt x="76" y="1797"/>
                    <a:pt x="83" y="1796"/>
                    <a:pt x="90" y="1794"/>
                  </a:cubicBezTo>
                  <a:cubicBezTo>
                    <a:pt x="117" y="1776"/>
                    <a:pt x="125" y="1740"/>
                    <a:pt x="108" y="1713"/>
                  </a:cubicBezTo>
                  <a:cubicBezTo>
                    <a:pt x="99" y="1704"/>
                    <a:pt x="90" y="1695"/>
                    <a:pt x="72" y="1686"/>
                  </a:cubicBezTo>
                  <a:lnTo>
                    <a:pt x="72" y="1410"/>
                  </a:lnTo>
                  <a:lnTo>
                    <a:pt x="1392" y="90"/>
                  </a:lnTo>
                  <a:cubicBezTo>
                    <a:pt x="1401" y="99"/>
                    <a:pt x="1419" y="107"/>
                    <a:pt x="1428" y="107"/>
                  </a:cubicBezTo>
                  <a:cubicBezTo>
                    <a:pt x="1455" y="107"/>
                    <a:pt x="1481" y="81"/>
                    <a:pt x="1481" y="54"/>
                  </a:cubicBezTo>
                  <a:cubicBezTo>
                    <a:pt x="1481" y="27"/>
                    <a:pt x="1455" y="0"/>
                    <a:pt x="142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st="9525">
                <a:schemeClr val="dk2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9"/>
            <p:cNvSpPr/>
            <p:nvPr/>
          </p:nvSpPr>
          <p:spPr>
            <a:xfrm>
              <a:off x="7916366" y="3194960"/>
              <a:ext cx="49342" cy="116508"/>
            </a:xfrm>
            <a:custGeom>
              <a:rect b="b" l="l" r="r" t="t"/>
              <a:pathLst>
                <a:path extrusionOk="0" h="1412" w="598">
                  <a:moveTo>
                    <a:pt x="537" y="0"/>
                  </a:moveTo>
                  <a:cubicBezTo>
                    <a:pt x="531" y="0"/>
                    <a:pt x="524" y="2"/>
                    <a:pt x="517" y="4"/>
                  </a:cubicBezTo>
                  <a:cubicBezTo>
                    <a:pt x="491" y="22"/>
                    <a:pt x="482" y="57"/>
                    <a:pt x="491" y="75"/>
                  </a:cubicBezTo>
                  <a:cubicBezTo>
                    <a:pt x="491" y="84"/>
                    <a:pt x="491" y="84"/>
                    <a:pt x="491" y="84"/>
                  </a:cubicBezTo>
                  <a:lnTo>
                    <a:pt x="54" y="530"/>
                  </a:lnTo>
                  <a:lnTo>
                    <a:pt x="45" y="530"/>
                  </a:lnTo>
                  <a:lnTo>
                    <a:pt x="45" y="1306"/>
                  </a:lnTo>
                  <a:lnTo>
                    <a:pt x="36" y="1306"/>
                  </a:lnTo>
                  <a:cubicBezTo>
                    <a:pt x="9" y="1324"/>
                    <a:pt x="0" y="1360"/>
                    <a:pt x="9" y="1378"/>
                  </a:cubicBezTo>
                  <a:cubicBezTo>
                    <a:pt x="22" y="1397"/>
                    <a:pt x="39" y="1412"/>
                    <a:pt x="58" y="1412"/>
                  </a:cubicBezTo>
                  <a:cubicBezTo>
                    <a:pt x="65" y="1412"/>
                    <a:pt x="73" y="1409"/>
                    <a:pt x="80" y="1404"/>
                  </a:cubicBezTo>
                  <a:cubicBezTo>
                    <a:pt x="107" y="1396"/>
                    <a:pt x="116" y="1360"/>
                    <a:pt x="107" y="1333"/>
                  </a:cubicBezTo>
                  <a:cubicBezTo>
                    <a:pt x="98" y="1315"/>
                    <a:pt x="80" y="1306"/>
                    <a:pt x="71" y="1306"/>
                  </a:cubicBezTo>
                  <a:lnTo>
                    <a:pt x="71" y="539"/>
                  </a:lnTo>
                  <a:lnTo>
                    <a:pt x="509" y="102"/>
                  </a:lnTo>
                  <a:cubicBezTo>
                    <a:pt x="517" y="106"/>
                    <a:pt x="526" y="109"/>
                    <a:pt x="535" y="109"/>
                  </a:cubicBezTo>
                  <a:cubicBezTo>
                    <a:pt x="544" y="109"/>
                    <a:pt x="553" y="106"/>
                    <a:pt x="562" y="102"/>
                  </a:cubicBezTo>
                  <a:cubicBezTo>
                    <a:pt x="589" y="93"/>
                    <a:pt x="598" y="57"/>
                    <a:pt x="589" y="31"/>
                  </a:cubicBezTo>
                  <a:cubicBezTo>
                    <a:pt x="575" y="11"/>
                    <a:pt x="557" y="0"/>
                    <a:pt x="53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st="9525">
                <a:schemeClr val="dk2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9"/>
            <p:cNvSpPr/>
            <p:nvPr/>
          </p:nvSpPr>
          <p:spPr>
            <a:xfrm>
              <a:off x="7803733" y="2812423"/>
              <a:ext cx="74426" cy="50168"/>
            </a:xfrm>
            <a:custGeom>
              <a:rect b="b" l="l" r="r" t="t"/>
              <a:pathLst>
                <a:path extrusionOk="0" h="608" w="902">
                  <a:moveTo>
                    <a:pt x="848" y="1"/>
                  </a:moveTo>
                  <a:cubicBezTo>
                    <a:pt x="812" y="1"/>
                    <a:pt x="794" y="19"/>
                    <a:pt x="794" y="54"/>
                  </a:cubicBezTo>
                  <a:cubicBezTo>
                    <a:pt x="794" y="63"/>
                    <a:pt x="794" y="72"/>
                    <a:pt x="803" y="81"/>
                  </a:cubicBezTo>
                  <a:lnTo>
                    <a:pt x="339" y="545"/>
                  </a:lnTo>
                  <a:lnTo>
                    <a:pt x="98" y="545"/>
                  </a:lnTo>
                  <a:cubicBezTo>
                    <a:pt x="98" y="527"/>
                    <a:pt x="80" y="500"/>
                    <a:pt x="54" y="500"/>
                  </a:cubicBezTo>
                  <a:cubicBezTo>
                    <a:pt x="18" y="500"/>
                    <a:pt x="0" y="527"/>
                    <a:pt x="0" y="554"/>
                  </a:cubicBezTo>
                  <a:cubicBezTo>
                    <a:pt x="0" y="590"/>
                    <a:pt x="18" y="608"/>
                    <a:pt x="54" y="608"/>
                  </a:cubicBezTo>
                  <a:cubicBezTo>
                    <a:pt x="80" y="608"/>
                    <a:pt x="98" y="590"/>
                    <a:pt x="98" y="563"/>
                  </a:cubicBezTo>
                  <a:lnTo>
                    <a:pt x="348" y="563"/>
                  </a:lnTo>
                  <a:lnTo>
                    <a:pt x="812" y="90"/>
                  </a:lnTo>
                  <a:cubicBezTo>
                    <a:pt x="821" y="99"/>
                    <a:pt x="830" y="108"/>
                    <a:pt x="848" y="108"/>
                  </a:cubicBezTo>
                  <a:cubicBezTo>
                    <a:pt x="874" y="108"/>
                    <a:pt x="901" y="81"/>
                    <a:pt x="901" y="54"/>
                  </a:cubicBezTo>
                  <a:cubicBezTo>
                    <a:pt x="901" y="19"/>
                    <a:pt x="874" y="1"/>
                    <a:pt x="84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st="9525">
                <a:schemeClr val="dk2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9"/>
            <p:cNvSpPr/>
            <p:nvPr/>
          </p:nvSpPr>
          <p:spPr>
            <a:xfrm>
              <a:off x="7800020" y="2783708"/>
              <a:ext cx="112712" cy="103883"/>
            </a:xfrm>
            <a:custGeom>
              <a:rect b="b" l="l" r="r" t="t"/>
              <a:pathLst>
                <a:path extrusionOk="0" h="1259" w="1366">
                  <a:moveTo>
                    <a:pt x="1276" y="1"/>
                  </a:moveTo>
                  <a:cubicBezTo>
                    <a:pt x="1232" y="1"/>
                    <a:pt x="1187" y="37"/>
                    <a:pt x="1187" y="90"/>
                  </a:cubicBezTo>
                  <a:cubicBezTo>
                    <a:pt x="1187" y="135"/>
                    <a:pt x="1223" y="170"/>
                    <a:pt x="1267" y="170"/>
                  </a:cubicBezTo>
                  <a:lnTo>
                    <a:pt x="1267" y="527"/>
                  </a:lnTo>
                  <a:lnTo>
                    <a:pt x="589" y="1196"/>
                  </a:lnTo>
                  <a:lnTo>
                    <a:pt x="108" y="1196"/>
                  </a:lnTo>
                  <a:cubicBezTo>
                    <a:pt x="108" y="1179"/>
                    <a:pt x="81" y="1152"/>
                    <a:pt x="54" y="1152"/>
                  </a:cubicBezTo>
                  <a:cubicBezTo>
                    <a:pt x="27" y="1152"/>
                    <a:pt x="0" y="1179"/>
                    <a:pt x="0" y="1205"/>
                  </a:cubicBezTo>
                  <a:cubicBezTo>
                    <a:pt x="0" y="1241"/>
                    <a:pt x="27" y="1259"/>
                    <a:pt x="54" y="1259"/>
                  </a:cubicBezTo>
                  <a:cubicBezTo>
                    <a:pt x="81" y="1259"/>
                    <a:pt x="108" y="1241"/>
                    <a:pt x="108" y="1214"/>
                  </a:cubicBezTo>
                  <a:lnTo>
                    <a:pt x="598" y="1214"/>
                  </a:lnTo>
                  <a:lnTo>
                    <a:pt x="1285" y="536"/>
                  </a:lnTo>
                  <a:lnTo>
                    <a:pt x="1285" y="170"/>
                  </a:lnTo>
                  <a:cubicBezTo>
                    <a:pt x="1330" y="170"/>
                    <a:pt x="1365" y="135"/>
                    <a:pt x="1365" y="90"/>
                  </a:cubicBezTo>
                  <a:cubicBezTo>
                    <a:pt x="1365" y="37"/>
                    <a:pt x="1321" y="1"/>
                    <a:pt x="1276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st="9525">
                <a:schemeClr val="dk2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9"/>
            <p:cNvSpPr/>
            <p:nvPr/>
          </p:nvSpPr>
          <p:spPr>
            <a:xfrm>
              <a:off x="7794904" y="2919939"/>
              <a:ext cx="72941" cy="30282"/>
            </a:xfrm>
            <a:custGeom>
              <a:rect b="b" l="l" r="r" t="t"/>
              <a:pathLst>
                <a:path extrusionOk="0" h="367" w="884">
                  <a:moveTo>
                    <a:pt x="830" y="0"/>
                  </a:moveTo>
                  <a:cubicBezTo>
                    <a:pt x="803" y="0"/>
                    <a:pt x="785" y="18"/>
                    <a:pt x="776" y="45"/>
                  </a:cubicBezTo>
                  <a:lnTo>
                    <a:pt x="196" y="45"/>
                  </a:lnTo>
                  <a:lnTo>
                    <a:pt x="45" y="179"/>
                  </a:lnTo>
                  <a:lnTo>
                    <a:pt x="45" y="259"/>
                  </a:lnTo>
                  <a:cubicBezTo>
                    <a:pt x="18" y="268"/>
                    <a:pt x="0" y="286"/>
                    <a:pt x="0" y="313"/>
                  </a:cubicBezTo>
                  <a:cubicBezTo>
                    <a:pt x="0" y="339"/>
                    <a:pt x="18" y="366"/>
                    <a:pt x="54" y="366"/>
                  </a:cubicBezTo>
                  <a:cubicBezTo>
                    <a:pt x="80" y="366"/>
                    <a:pt x="107" y="339"/>
                    <a:pt x="107" y="313"/>
                  </a:cubicBezTo>
                  <a:cubicBezTo>
                    <a:pt x="107" y="286"/>
                    <a:pt x="80" y="268"/>
                    <a:pt x="62" y="259"/>
                  </a:cubicBezTo>
                  <a:lnTo>
                    <a:pt x="62" y="188"/>
                  </a:lnTo>
                  <a:lnTo>
                    <a:pt x="205" y="63"/>
                  </a:lnTo>
                  <a:lnTo>
                    <a:pt x="776" y="63"/>
                  </a:lnTo>
                  <a:cubicBezTo>
                    <a:pt x="785" y="90"/>
                    <a:pt x="803" y="107"/>
                    <a:pt x="830" y="107"/>
                  </a:cubicBezTo>
                  <a:cubicBezTo>
                    <a:pt x="865" y="107"/>
                    <a:pt x="883" y="81"/>
                    <a:pt x="883" y="54"/>
                  </a:cubicBezTo>
                  <a:cubicBezTo>
                    <a:pt x="883" y="27"/>
                    <a:pt x="865" y="0"/>
                    <a:pt x="83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st="9525">
                <a:schemeClr val="dk2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9"/>
            <p:cNvSpPr/>
            <p:nvPr/>
          </p:nvSpPr>
          <p:spPr>
            <a:xfrm>
              <a:off x="7632185" y="2598958"/>
              <a:ext cx="413058" cy="926863"/>
            </a:xfrm>
            <a:custGeom>
              <a:rect b="b" l="l" r="r" t="t"/>
              <a:pathLst>
                <a:path extrusionOk="0" h="11233" w="5006">
                  <a:moveTo>
                    <a:pt x="3810" y="126"/>
                  </a:moveTo>
                  <a:lnTo>
                    <a:pt x="3810" y="1259"/>
                  </a:lnTo>
                  <a:lnTo>
                    <a:pt x="3667" y="1259"/>
                  </a:lnTo>
                  <a:lnTo>
                    <a:pt x="3667" y="946"/>
                  </a:lnTo>
                  <a:lnTo>
                    <a:pt x="3453" y="732"/>
                  </a:lnTo>
                  <a:lnTo>
                    <a:pt x="3453" y="251"/>
                  </a:lnTo>
                  <a:cubicBezTo>
                    <a:pt x="3578" y="197"/>
                    <a:pt x="3694" y="161"/>
                    <a:pt x="3810" y="126"/>
                  </a:cubicBezTo>
                  <a:close/>
                  <a:moveTo>
                    <a:pt x="3970" y="81"/>
                  </a:moveTo>
                  <a:lnTo>
                    <a:pt x="3970" y="1259"/>
                  </a:lnTo>
                  <a:lnTo>
                    <a:pt x="3828" y="1259"/>
                  </a:lnTo>
                  <a:lnTo>
                    <a:pt x="3828" y="117"/>
                  </a:lnTo>
                  <a:cubicBezTo>
                    <a:pt x="3881" y="108"/>
                    <a:pt x="3926" y="99"/>
                    <a:pt x="3970" y="81"/>
                  </a:cubicBezTo>
                  <a:close/>
                  <a:moveTo>
                    <a:pt x="3435" y="251"/>
                  </a:moveTo>
                  <a:lnTo>
                    <a:pt x="3435" y="732"/>
                  </a:lnTo>
                  <a:lnTo>
                    <a:pt x="3649" y="955"/>
                  </a:lnTo>
                  <a:lnTo>
                    <a:pt x="3649" y="1259"/>
                  </a:lnTo>
                  <a:lnTo>
                    <a:pt x="3658" y="1259"/>
                  </a:lnTo>
                  <a:cubicBezTo>
                    <a:pt x="3605" y="1259"/>
                    <a:pt x="3551" y="1294"/>
                    <a:pt x="3524" y="1339"/>
                  </a:cubicBezTo>
                  <a:lnTo>
                    <a:pt x="3524" y="1330"/>
                  </a:lnTo>
                  <a:lnTo>
                    <a:pt x="3212" y="1330"/>
                  </a:lnTo>
                  <a:lnTo>
                    <a:pt x="2953" y="1071"/>
                  </a:lnTo>
                  <a:lnTo>
                    <a:pt x="2454" y="1071"/>
                  </a:lnTo>
                  <a:cubicBezTo>
                    <a:pt x="2498" y="946"/>
                    <a:pt x="2543" y="839"/>
                    <a:pt x="2605" y="768"/>
                  </a:cubicBezTo>
                  <a:cubicBezTo>
                    <a:pt x="2757" y="572"/>
                    <a:pt x="3087" y="393"/>
                    <a:pt x="3435" y="251"/>
                  </a:cubicBezTo>
                  <a:close/>
                  <a:moveTo>
                    <a:pt x="4256" y="37"/>
                  </a:moveTo>
                  <a:cubicBezTo>
                    <a:pt x="4372" y="37"/>
                    <a:pt x="4595" y="117"/>
                    <a:pt x="4693" y="188"/>
                  </a:cubicBezTo>
                  <a:cubicBezTo>
                    <a:pt x="4782" y="260"/>
                    <a:pt x="4952" y="572"/>
                    <a:pt x="4970" y="607"/>
                  </a:cubicBezTo>
                  <a:lnTo>
                    <a:pt x="4970" y="1241"/>
                  </a:lnTo>
                  <a:lnTo>
                    <a:pt x="4746" y="1241"/>
                  </a:lnTo>
                  <a:lnTo>
                    <a:pt x="4657" y="1330"/>
                  </a:lnTo>
                  <a:lnTo>
                    <a:pt x="4283" y="1330"/>
                  </a:lnTo>
                  <a:lnTo>
                    <a:pt x="4283" y="1339"/>
                  </a:lnTo>
                  <a:cubicBezTo>
                    <a:pt x="4256" y="1303"/>
                    <a:pt x="4211" y="1268"/>
                    <a:pt x="4167" y="1268"/>
                  </a:cubicBezTo>
                  <a:lnTo>
                    <a:pt x="4176" y="1268"/>
                  </a:lnTo>
                  <a:lnTo>
                    <a:pt x="4176" y="946"/>
                  </a:lnTo>
                  <a:lnTo>
                    <a:pt x="4381" y="723"/>
                  </a:lnTo>
                  <a:lnTo>
                    <a:pt x="4381" y="63"/>
                  </a:lnTo>
                  <a:lnTo>
                    <a:pt x="4363" y="63"/>
                  </a:lnTo>
                  <a:lnTo>
                    <a:pt x="4363" y="715"/>
                  </a:lnTo>
                  <a:lnTo>
                    <a:pt x="4167" y="938"/>
                  </a:lnTo>
                  <a:lnTo>
                    <a:pt x="4158" y="946"/>
                  </a:lnTo>
                  <a:lnTo>
                    <a:pt x="4158" y="1268"/>
                  </a:lnTo>
                  <a:cubicBezTo>
                    <a:pt x="4158" y="1268"/>
                    <a:pt x="4149" y="1259"/>
                    <a:pt x="4149" y="1259"/>
                  </a:cubicBezTo>
                  <a:lnTo>
                    <a:pt x="3988" y="1259"/>
                  </a:lnTo>
                  <a:lnTo>
                    <a:pt x="3988" y="81"/>
                  </a:lnTo>
                  <a:cubicBezTo>
                    <a:pt x="4077" y="63"/>
                    <a:pt x="4158" y="45"/>
                    <a:pt x="4229" y="37"/>
                  </a:cubicBezTo>
                  <a:close/>
                  <a:moveTo>
                    <a:pt x="2944" y="1089"/>
                  </a:moveTo>
                  <a:lnTo>
                    <a:pt x="3203" y="1348"/>
                  </a:lnTo>
                  <a:lnTo>
                    <a:pt x="3524" y="1348"/>
                  </a:lnTo>
                  <a:cubicBezTo>
                    <a:pt x="3515" y="1366"/>
                    <a:pt x="3506" y="1393"/>
                    <a:pt x="3506" y="1419"/>
                  </a:cubicBezTo>
                  <a:lnTo>
                    <a:pt x="3506" y="1491"/>
                  </a:lnTo>
                  <a:lnTo>
                    <a:pt x="3203" y="1491"/>
                  </a:lnTo>
                  <a:lnTo>
                    <a:pt x="2944" y="1250"/>
                  </a:lnTo>
                  <a:lnTo>
                    <a:pt x="2391" y="1250"/>
                  </a:lnTo>
                  <a:cubicBezTo>
                    <a:pt x="2409" y="1196"/>
                    <a:pt x="2427" y="1143"/>
                    <a:pt x="2445" y="1089"/>
                  </a:cubicBezTo>
                  <a:close/>
                  <a:moveTo>
                    <a:pt x="4970" y="1259"/>
                  </a:moveTo>
                  <a:lnTo>
                    <a:pt x="4970" y="1526"/>
                  </a:lnTo>
                  <a:lnTo>
                    <a:pt x="4300" y="1526"/>
                  </a:lnTo>
                  <a:lnTo>
                    <a:pt x="4300" y="1419"/>
                  </a:lnTo>
                  <a:cubicBezTo>
                    <a:pt x="4300" y="1393"/>
                    <a:pt x="4292" y="1366"/>
                    <a:pt x="4283" y="1348"/>
                  </a:cubicBezTo>
                  <a:lnTo>
                    <a:pt x="4657" y="1348"/>
                  </a:lnTo>
                  <a:lnTo>
                    <a:pt x="4755" y="1259"/>
                  </a:lnTo>
                  <a:close/>
                  <a:moveTo>
                    <a:pt x="2944" y="1268"/>
                  </a:moveTo>
                  <a:lnTo>
                    <a:pt x="3194" y="1508"/>
                  </a:lnTo>
                  <a:lnTo>
                    <a:pt x="3506" y="1508"/>
                  </a:lnTo>
                  <a:lnTo>
                    <a:pt x="3506" y="1651"/>
                  </a:lnTo>
                  <a:lnTo>
                    <a:pt x="2266" y="1651"/>
                  </a:lnTo>
                  <a:cubicBezTo>
                    <a:pt x="2302" y="1571"/>
                    <a:pt x="2329" y="1473"/>
                    <a:pt x="2356" y="1384"/>
                  </a:cubicBezTo>
                  <a:cubicBezTo>
                    <a:pt x="2365" y="1348"/>
                    <a:pt x="2373" y="1303"/>
                    <a:pt x="2391" y="1268"/>
                  </a:cubicBezTo>
                  <a:close/>
                  <a:moveTo>
                    <a:pt x="4970" y="1544"/>
                  </a:moveTo>
                  <a:lnTo>
                    <a:pt x="4970" y="1687"/>
                  </a:lnTo>
                  <a:lnTo>
                    <a:pt x="4300" y="1687"/>
                  </a:lnTo>
                  <a:lnTo>
                    <a:pt x="4300" y="1544"/>
                  </a:lnTo>
                  <a:close/>
                  <a:moveTo>
                    <a:pt x="3506" y="1669"/>
                  </a:moveTo>
                  <a:lnTo>
                    <a:pt x="3506" y="1803"/>
                  </a:lnTo>
                  <a:lnTo>
                    <a:pt x="2213" y="1803"/>
                  </a:lnTo>
                  <a:cubicBezTo>
                    <a:pt x="2231" y="1758"/>
                    <a:pt x="2249" y="1714"/>
                    <a:pt x="2266" y="1669"/>
                  </a:cubicBezTo>
                  <a:close/>
                  <a:moveTo>
                    <a:pt x="4970" y="1705"/>
                  </a:moveTo>
                  <a:lnTo>
                    <a:pt x="4970" y="1928"/>
                  </a:lnTo>
                  <a:lnTo>
                    <a:pt x="4729" y="1928"/>
                  </a:lnTo>
                  <a:lnTo>
                    <a:pt x="4622" y="1839"/>
                  </a:lnTo>
                  <a:lnTo>
                    <a:pt x="4300" y="1839"/>
                  </a:lnTo>
                  <a:lnTo>
                    <a:pt x="4300" y="1705"/>
                  </a:lnTo>
                  <a:close/>
                  <a:moveTo>
                    <a:pt x="777" y="3070"/>
                  </a:moveTo>
                  <a:lnTo>
                    <a:pt x="1365" y="3614"/>
                  </a:lnTo>
                  <a:lnTo>
                    <a:pt x="1365" y="4470"/>
                  </a:lnTo>
                  <a:lnTo>
                    <a:pt x="1169" y="4470"/>
                  </a:lnTo>
                  <a:cubicBezTo>
                    <a:pt x="1053" y="4470"/>
                    <a:pt x="955" y="4568"/>
                    <a:pt x="955" y="4693"/>
                  </a:cubicBezTo>
                  <a:lnTo>
                    <a:pt x="955" y="4881"/>
                  </a:lnTo>
                  <a:lnTo>
                    <a:pt x="72" y="4881"/>
                  </a:lnTo>
                  <a:cubicBezTo>
                    <a:pt x="72" y="4827"/>
                    <a:pt x="81" y="4782"/>
                    <a:pt x="81" y="4738"/>
                  </a:cubicBezTo>
                  <a:cubicBezTo>
                    <a:pt x="90" y="4675"/>
                    <a:pt x="108" y="4613"/>
                    <a:pt x="125" y="4551"/>
                  </a:cubicBezTo>
                  <a:lnTo>
                    <a:pt x="339" y="4551"/>
                  </a:lnTo>
                  <a:lnTo>
                    <a:pt x="411" y="4675"/>
                  </a:lnTo>
                  <a:lnTo>
                    <a:pt x="955" y="4675"/>
                  </a:lnTo>
                  <a:lnTo>
                    <a:pt x="955" y="4658"/>
                  </a:lnTo>
                  <a:lnTo>
                    <a:pt x="429" y="4658"/>
                  </a:lnTo>
                  <a:lnTo>
                    <a:pt x="348" y="4533"/>
                  </a:lnTo>
                  <a:lnTo>
                    <a:pt x="134" y="4533"/>
                  </a:lnTo>
                  <a:cubicBezTo>
                    <a:pt x="206" y="4256"/>
                    <a:pt x="331" y="3917"/>
                    <a:pt x="482" y="3605"/>
                  </a:cubicBezTo>
                  <a:lnTo>
                    <a:pt x="812" y="3908"/>
                  </a:lnTo>
                  <a:lnTo>
                    <a:pt x="812" y="4113"/>
                  </a:lnTo>
                  <a:cubicBezTo>
                    <a:pt x="786" y="4122"/>
                    <a:pt x="768" y="4140"/>
                    <a:pt x="768" y="4167"/>
                  </a:cubicBezTo>
                  <a:cubicBezTo>
                    <a:pt x="768" y="4194"/>
                    <a:pt x="794" y="4220"/>
                    <a:pt x="821" y="4220"/>
                  </a:cubicBezTo>
                  <a:cubicBezTo>
                    <a:pt x="857" y="4220"/>
                    <a:pt x="875" y="4194"/>
                    <a:pt x="875" y="4167"/>
                  </a:cubicBezTo>
                  <a:cubicBezTo>
                    <a:pt x="875" y="4140"/>
                    <a:pt x="857" y="4122"/>
                    <a:pt x="830" y="4113"/>
                  </a:cubicBezTo>
                  <a:lnTo>
                    <a:pt x="830" y="3899"/>
                  </a:lnTo>
                  <a:lnTo>
                    <a:pt x="491" y="3596"/>
                  </a:lnTo>
                  <a:cubicBezTo>
                    <a:pt x="518" y="3534"/>
                    <a:pt x="545" y="3471"/>
                    <a:pt x="580" y="3418"/>
                  </a:cubicBezTo>
                  <a:lnTo>
                    <a:pt x="1142" y="3935"/>
                  </a:lnTo>
                  <a:lnTo>
                    <a:pt x="1142" y="4470"/>
                  </a:lnTo>
                  <a:lnTo>
                    <a:pt x="1169" y="4470"/>
                  </a:lnTo>
                  <a:lnTo>
                    <a:pt x="1169" y="3926"/>
                  </a:lnTo>
                  <a:lnTo>
                    <a:pt x="589" y="3400"/>
                  </a:lnTo>
                  <a:cubicBezTo>
                    <a:pt x="652" y="3275"/>
                    <a:pt x="714" y="3168"/>
                    <a:pt x="777" y="3070"/>
                  </a:cubicBezTo>
                  <a:close/>
                  <a:moveTo>
                    <a:pt x="4184" y="2053"/>
                  </a:moveTo>
                  <a:lnTo>
                    <a:pt x="4184" y="2802"/>
                  </a:lnTo>
                  <a:lnTo>
                    <a:pt x="3328" y="3650"/>
                  </a:lnTo>
                  <a:lnTo>
                    <a:pt x="3328" y="4542"/>
                  </a:lnTo>
                  <a:lnTo>
                    <a:pt x="3685" y="4890"/>
                  </a:lnTo>
                  <a:lnTo>
                    <a:pt x="3694" y="4898"/>
                  </a:lnTo>
                  <a:lnTo>
                    <a:pt x="4140" y="4898"/>
                  </a:lnTo>
                  <a:lnTo>
                    <a:pt x="4140" y="4881"/>
                  </a:lnTo>
                  <a:lnTo>
                    <a:pt x="3703" y="4881"/>
                  </a:lnTo>
                  <a:lnTo>
                    <a:pt x="3346" y="4533"/>
                  </a:lnTo>
                  <a:lnTo>
                    <a:pt x="3346" y="3658"/>
                  </a:lnTo>
                  <a:lnTo>
                    <a:pt x="4202" y="2811"/>
                  </a:lnTo>
                  <a:lnTo>
                    <a:pt x="4202" y="2053"/>
                  </a:lnTo>
                  <a:close/>
                  <a:moveTo>
                    <a:pt x="955" y="4898"/>
                  </a:moveTo>
                  <a:lnTo>
                    <a:pt x="955" y="5130"/>
                  </a:lnTo>
                  <a:lnTo>
                    <a:pt x="54" y="5130"/>
                  </a:lnTo>
                  <a:cubicBezTo>
                    <a:pt x="54" y="5050"/>
                    <a:pt x="63" y="4970"/>
                    <a:pt x="63" y="4898"/>
                  </a:cubicBezTo>
                  <a:close/>
                  <a:moveTo>
                    <a:pt x="955" y="5148"/>
                  </a:moveTo>
                  <a:lnTo>
                    <a:pt x="955" y="5362"/>
                  </a:lnTo>
                  <a:lnTo>
                    <a:pt x="393" y="5362"/>
                  </a:lnTo>
                  <a:lnTo>
                    <a:pt x="286" y="5478"/>
                  </a:lnTo>
                  <a:lnTo>
                    <a:pt x="54" y="5478"/>
                  </a:lnTo>
                  <a:cubicBezTo>
                    <a:pt x="54" y="5371"/>
                    <a:pt x="54" y="5255"/>
                    <a:pt x="54" y="5148"/>
                  </a:cubicBezTo>
                  <a:close/>
                  <a:moveTo>
                    <a:pt x="955" y="5371"/>
                  </a:moveTo>
                  <a:cubicBezTo>
                    <a:pt x="964" y="5487"/>
                    <a:pt x="1053" y="5576"/>
                    <a:pt x="1169" y="5576"/>
                  </a:cubicBezTo>
                  <a:lnTo>
                    <a:pt x="1365" y="5576"/>
                  </a:lnTo>
                  <a:lnTo>
                    <a:pt x="1365" y="5960"/>
                  </a:lnTo>
                  <a:lnTo>
                    <a:pt x="919" y="6397"/>
                  </a:lnTo>
                  <a:lnTo>
                    <a:pt x="224" y="6397"/>
                  </a:lnTo>
                  <a:lnTo>
                    <a:pt x="224" y="6406"/>
                  </a:lnTo>
                  <a:cubicBezTo>
                    <a:pt x="197" y="6335"/>
                    <a:pt x="179" y="6272"/>
                    <a:pt x="152" y="6210"/>
                  </a:cubicBezTo>
                  <a:lnTo>
                    <a:pt x="893" y="6210"/>
                  </a:lnTo>
                  <a:lnTo>
                    <a:pt x="1142" y="5933"/>
                  </a:lnTo>
                  <a:lnTo>
                    <a:pt x="1142" y="5576"/>
                  </a:lnTo>
                  <a:lnTo>
                    <a:pt x="1125" y="5576"/>
                  </a:lnTo>
                  <a:lnTo>
                    <a:pt x="1125" y="5924"/>
                  </a:lnTo>
                  <a:lnTo>
                    <a:pt x="884" y="6192"/>
                  </a:lnTo>
                  <a:lnTo>
                    <a:pt x="152" y="6192"/>
                  </a:lnTo>
                  <a:cubicBezTo>
                    <a:pt x="143" y="6156"/>
                    <a:pt x="125" y="6121"/>
                    <a:pt x="116" y="6085"/>
                  </a:cubicBezTo>
                  <a:lnTo>
                    <a:pt x="687" y="6085"/>
                  </a:lnTo>
                  <a:lnTo>
                    <a:pt x="794" y="5978"/>
                  </a:lnTo>
                  <a:cubicBezTo>
                    <a:pt x="803" y="5982"/>
                    <a:pt x="812" y="5985"/>
                    <a:pt x="821" y="5985"/>
                  </a:cubicBezTo>
                  <a:cubicBezTo>
                    <a:pt x="830" y="5985"/>
                    <a:pt x="839" y="5982"/>
                    <a:pt x="848" y="5978"/>
                  </a:cubicBezTo>
                  <a:cubicBezTo>
                    <a:pt x="875" y="5969"/>
                    <a:pt x="884" y="5933"/>
                    <a:pt x="875" y="5907"/>
                  </a:cubicBezTo>
                  <a:cubicBezTo>
                    <a:pt x="863" y="5889"/>
                    <a:pt x="848" y="5879"/>
                    <a:pt x="831" y="5879"/>
                  </a:cubicBezTo>
                  <a:cubicBezTo>
                    <a:pt x="822" y="5879"/>
                    <a:pt x="813" y="5882"/>
                    <a:pt x="803" y="5889"/>
                  </a:cubicBezTo>
                  <a:cubicBezTo>
                    <a:pt x="777" y="5898"/>
                    <a:pt x="768" y="5933"/>
                    <a:pt x="777" y="5960"/>
                  </a:cubicBezTo>
                  <a:cubicBezTo>
                    <a:pt x="777" y="5960"/>
                    <a:pt x="777" y="5960"/>
                    <a:pt x="786" y="5969"/>
                  </a:cubicBezTo>
                  <a:lnTo>
                    <a:pt x="678" y="6067"/>
                  </a:lnTo>
                  <a:lnTo>
                    <a:pt x="116" y="6067"/>
                  </a:lnTo>
                  <a:cubicBezTo>
                    <a:pt x="108" y="6049"/>
                    <a:pt x="108" y="6022"/>
                    <a:pt x="99" y="6005"/>
                  </a:cubicBezTo>
                  <a:cubicBezTo>
                    <a:pt x="99" y="5978"/>
                    <a:pt x="90" y="5960"/>
                    <a:pt x="90" y="5942"/>
                  </a:cubicBezTo>
                  <a:lnTo>
                    <a:pt x="473" y="5942"/>
                  </a:lnTo>
                  <a:lnTo>
                    <a:pt x="554" y="5871"/>
                  </a:lnTo>
                  <a:cubicBezTo>
                    <a:pt x="566" y="5877"/>
                    <a:pt x="583" y="5883"/>
                    <a:pt x="599" y="5883"/>
                  </a:cubicBezTo>
                  <a:cubicBezTo>
                    <a:pt x="605" y="5883"/>
                    <a:pt x="611" y="5882"/>
                    <a:pt x="616" y="5880"/>
                  </a:cubicBezTo>
                  <a:cubicBezTo>
                    <a:pt x="643" y="5862"/>
                    <a:pt x="652" y="5835"/>
                    <a:pt x="643" y="5808"/>
                  </a:cubicBezTo>
                  <a:cubicBezTo>
                    <a:pt x="630" y="5789"/>
                    <a:pt x="612" y="5774"/>
                    <a:pt x="594" y="5774"/>
                  </a:cubicBezTo>
                  <a:cubicBezTo>
                    <a:pt x="586" y="5774"/>
                    <a:pt x="579" y="5777"/>
                    <a:pt x="571" y="5782"/>
                  </a:cubicBezTo>
                  <a:cubicBezTo>
                    <a:pt x="545" y="5791"/>
                    <a:pt x="527" y="5826"/>
                    <a:pt x="545" y="5853"/>
                  </a:cubicBezTo>
                  <a:lnTo>
                    <a:pt x="464" y="5924"/>
                  </a:lnTo>
                  <a:lnTo>
                    <a:pt x="90" y="5924"/>
                  </a:lnTo>
                  <a:cubicBezTo>
                    <a:pt x="81" y="5898"/>
                    <a:pt x="81" y="5862"/>
                    <a:pt x="72" y="5835"/>
                  </a:cubicBezTo>
                  <a:lnTo>
                    <a:pt x="366" y="5835"/>
                  </a:lnTo>
                  <a:lnTo>
                    <a:pt x="447" y="5746"/>
                  </a:lnTo>
                  <a:cubicBezTo>
                    <a:pt x="455" y="5750"/>
                    <a:pt x="464" y="5753"/>
                    <a:pt x="474" y="5753"/>
                  </a:cubicBezTo>
                  <a:cubicBezTo>
                    <a:pt x="484" y="5753"/>
                    <a:pt x="496" y="5750"/>
                    <a:pt x="509" y="5746"/>
                  </a:cubicBezTo>
                  <a:cubicBezTo>
                    <a:pt x="527" y="5737"/>
                    <a:pt x="545" y="5701"/>
                    <a:pt x="527" y="5675"/>
                  </a:cubicBezTo>
                  <a:cubicBezTo>
                    <a:pt x="520" y="5655"/>
                    <a:pt x="498" y="5644"/>
                    <a:pt x="477" y="5644"/>
                  </a:cubicBezTo>
                  <a:cubicBezTo>
                    <a:pt x="469" y="5644"/>
                    <a:pt x="462" y="5646"/>
                    <a:pt x="455" y="5648"/>
                  </a:cubicBezTo>
                  <a:cubicBezTo>
                    <a:pt x="429" y="5666"/>
                    <a:pt x="420" y="5692"/>
                    <a:pt x="429" y="5719"/>
                  </a:cubicBezTo>
                  <a:cubicBezTo>
                    <a:pt x="438" y="5728"/>
                    <a:pt x="438" y="5728"/>
                    <a:pt x="438" y="5728"/>
                  </a:cubicBezTo>
                  <a:lnTo>
                    <a:pt x="357" y="5817"/>
                  </a:lnTo>
                  <a:lnTo>
                    <a:pt x="72" y="5817"/>
                  </a:lnTo>
                  <a:cubicBezTo>
                    <a:pt x="72" y="5773"/>
                    <a:pt x="63" y="5737"/>
                    <a:pt x="63" y="5692"/>
                  </a:cubicBezTo>
                  <a:lnTo>
                    <a:pt x="241" y="5692"/>
                  </a:lnTo>
                  <a:lnTo>
                    <a:pt x="322" y="5621"/>
                  </a:lnTo>
                  <a:cubicBezTo>
                    <a:pt x="332" y="5632"/>
                    <a:pt x="343" y="5636"/>
                    <a:pt x="353" y="5636"/>
                  </a:cubicBezTo>
                  <a:cubicBezTo>
                    <a:pt x="360" y="5636"/>
                    <a:pt x="368" y="5634"/>
                    <a:pt x="375" y="5630"/>
                  </a:cubicBezTo>
                  <a:cubicBezTo>
                    <a:pt x="402" y="5621"/>
                    <a:pt x="420" y="5585"/>
                    <a:pt x="402" y="5559"/>
                  </a:cubicBezTo>
                  <a:cubicBezTo>
                    <a:pt x="395" y="5539"/>
                    <a:pt x="374" y="5528"/>
                    <a:pt x="352" y="5528"/>
                  </a:cubicBezTo>
                  <a:cubicBezTo>
                    <a:pt x="345" y="5528"/>
                    <a:pt x="337" y="5530"/>
                    <a:pt x="331" y="5532"/>
                  </a:cubicBezTo>
                  <a:cubicBezTo>
                    <a:pt x="304" y="5550"/>
                    <a:pt x="295" y="5585"/>
                    <a:pt x="304" y="5603"/>
                  </a:cubicBezTo>
                  <a:cubicBezTo>
                    <a:pt x="304" y="5612"/>
                    <a:pt x="313" y="5612"/>
                    <a:pt x="313" y="5612"/>
                  </a:cubicBezTo>
                  <a:lnTo>
                    <a:pt x="241" y="5675"/>
                  </a:lnTo>
                  <a:lnTo>
                    <a:pt x="63" y="5675"/>
                  </a:lnTo>
                  <a:cubicBezTo>
                    <a:pt x="63" y="5621"/>
                    <a:pt x="54" y="5559"/>
                    <a:pt x="54" y="5496"/>
                  </a:cubicBezTo>
                  <a:lnTo>
                    <a:pt x="295" y="5496"/>
                  </a:lnTo>
                  <a:lnTo>
                    <a:pt x="402" y="5380"/>
                  </a:lnTo>
                  <a:lnTo>
                    <a:pt x="955" y="5380"/>
                  </a:lnTo>
                  <a:lnTo>
                    <a:pt x="955" y="5371"/>
                  </a:lnTo>
                  <a:close/>
                  <a:moveTo>
                    <a:pt x="1606" y="5576"/>
                  </a:moveTo>
                  <a:lnTo>
                    <a:pt x="1606" y="5924"/>
                  </a:lnTo>
                  <a:lnTo>
                    <a:pt x="946" y="6620"/>
                  </a:lnTo>
                  <a:lnTo>
                    <a:pt x="304" y="6620"/>
                  </a:lnTo>
                  <a:cubicBezTo>
                    <a:pt x="277" y="6558"/>
                    <a:pt x="250" y="6486"/>
                    <a:pt x="232" y="6415"/>
                  </a:cubicBezTo>
                  <a:lnTo>
                    <a:pt x="928" y="6415"/>
                  </a:lnTo>
                  <a:lnTo>
                    <a:pt x="1383" y="5969"/>
                  </a:lnTo>
                  <a:lnTo>
                    <a:pt x="1383" y="5576"/>
                  </a:lnTo>
                  <a:close/>
                  <a:moveTo>
                    <a:pt x="1829" y="5576"/>
                  </a:moveTo>
                  <a:lnTo>
                    <a:pt x="1838" y="5951"/>
                  </a:lnTo>
                  <a:lnTo>
                    <a:pt x="946" y="6861"/>
                  </a:lnTo>
                  <a:lnTo>
                    <a:pt x="393" y="6861"/>
                  </a:lnTo>
                  <a:cubicBezTo>
                    <a:pt x="366" y="6790"/>
                    <a:pt x="339" y="6709"/>
                    <a:pt x="313" y="6638"/>
                  </a:cubicBezTo>
                  <a:lnTo>
                    <a:pt x="955" y="6638"/>
                  </a:lnTo>
                  <a:lnTo>
                    <a:pt x="1624" y="5933"/>
                  </a:lnTo>
                  <a:lnTo>
                    <a:pt x="1624" y="5576"/>
                  </a:lnTo>
                  <a:close/>
                  <a:moveTo>
                    <a:pt x="759" y="8262"/>
                  </a:moveTo>
                  <a:lnTo>
                    <a:pt x="946" y="8395"/>
                  </a:lnTo>
                  <a:lnTo>
                    <a:pt x="1348" y="8395"/>
                  </a:lnTo>
                  <a:cubicBezTo>
                    <a:pt x="1348" y="8404"/>
                    <a:pt x="1348" y="8404"/>
                    <a:pt x="1348" y="8413"/>
                  </a:cubicBezTo>
                  <a:lnTo>
                    <a:pt x="1348" y="8503"/>
                  </a:lnTo>
                  <a:lnTo>
                    <a:pt x="955" y="8503"/>
                  </a:lnTo>
                  <a:lnTo>
                    <a:pt x="768" y="8378"/>
                  </a:lnTo>
                  <a:lnTo>
                    <a:pt x="455" y="8378"/>
                  </a:lnTo>
                  <a:cubicBezTo>
                    <a:pt x="464" y="8342"/>
                    <a:pt x="464" y="8297"/>
                    <a:pt x="473" y="8262"/>
                  </a:cubicBezTo>
                  <a:close/>
                  <a:moveTo>
                    <a:pt x="759" y="8395"/>
                  </a:moveTo>
                  <a:lnTo>
                    <a:pt x="946" y="8520"/>
                  </a:lnTo>
                  <a:lnTo>
                    <a:pt x="1348" y="8520"/>
                  </a:lnTo>
                  <a:lnTo>
                    <a:pt x="1348" y="8592"/>
                  </a:lnTo>
                  <a:lnTo>
                    <a:pt x="919" y="8592"/>
                  </a:lnTo>
                  <a:lnTo>
                    <a:pt x="794" y="8717"/>
                  </a:lnTo>
                  <a:lnTo>
                    <a:pt x="447" y="8717"/>
                  </a:lnTo>
                  <a:cubicBezTo>
                    <a:pt x="447" y="8619"/>
                    <a:pt x="447" y="8511"/>
                    <a:pt x="455" y="8395"/>
                  </a:cubicBezTo>
                  <a:close/>
                  <a:moveTo>
                    <a:pt x="1348" y="8610"/>
                  </a:moveTo>
                  <a:lnTo>
                    <a:pt x="1348" y="8690"/>
                  </a:lnTo>
                  <a:lnTo>
                    <a:pt x="946" y="8690"/>
                  </a:lnTo>
                  <a:lnTo>
                    <a:pt x="794" y="8824"/>
                  </a:lnTo>
                  <a:lnTo>
                    <a:pt x="455" y="8824"/>
                  </a:lnTo>
                  <a:cubicBezTo>
                    <a:pt x="455" y="8797"/>
                    <a:pt x="455" y="8761"/>
                    <a:pt x="447" y="8734"/>
                  </a:cubicBezTo>
                  <a:lnTo>
                    <a:pt x="803" y="8734"/>
                  </a:lnTo>
                  <a:lnTo>
                    <a:pt x="928" y="8610"/>
                  </a:lnTo>
                  <a:close/>
                  <a:moveTo>
                    <a:pt x="4970" y="8181"/>
                  </a:moveTo>
                  <a:lnTo>
                    <a:pt x="4970" y="8315"/>
                  </a:lnTo>
                  <a:lnTo>
                    <a:pt x="4675" y="8315"/>
                  </a:lnTo>
                  <a:lnTo>
                    <a:pt x="4309" y="8699"/>
                  </a:lnTo>
                  <a:lnTo>
                    <a:pt x="4309" y="9002"/>
                  </a:lnTo>
                  <a:lnTo>
                    <a:pt x="4149" y="9002"/>
                  </a:lnTo>
                  <a:lnTo>
                    <a:pt x="4149" y="8699"/>
                  </a:lnTo>
                  <a:lnTo>
                    <a:pt x="4684" y="8181"/>
                  </a:lnTo>
                  <a:close/>
                  <a:moveTo>
                    <a:pt x="4970" y="8333"/>
                  </a:moveTo>
                  <a:lnTo>
                    <a:pt x="4970" y="8529"/>
                  </a:lnTo>
                  <a:lnTo>
                    <a:pt x="4684" y="8529"/>
                  </a:lnTo>
                  <a:lnTo>
                    <a:pt x="4425" y="8761"/>
                  </a:lnTo>
                  <a:lnTo>
                    <a:pt x="4425" y="9002"/>
                  </a:lnTo>
                  <a:lnTo>
                    <a:pt x="4327" y="9002"/>
                  </a:lnTo>
                  <a:lnTo>
                    <a:pt x="4327" y="8699"/>
                  </a:lnTo>
                  <a:lnTo>
                    <a:pt x="4684" y="8333"/>
                  </a:lnTo>
                  <a:close/>
                  <a:moveTo>
                    <a:pt x="3506" y="1821"/>
                  </a:moveTo>
                  <a:lnTo>
                    <a:pt x="3506" y="1901"/>
                  </a:lnTo>
                  <a:cubicBezTo>
                    <a:pt x="3506" y="1972"/>
                    <a:pt x="3551" y="2035"/>
                    <a:pt x="3622" y="2053"/>
                  </a:cubicBezTo>
                  <a:cubicBezTo>
                    <a:pt x="3631" y="2053"/>
                    <a:pt x="3649" y="2062"/>
                    <a:pt x="3658" y="2062"/>
                  </a:cubicBezTo>
                  <a:lnTo>
                    <a:pt x="3756" y="2062"/>
                  </a:lnTo>
                  <a:lnTo>
                    <a:pt x="3756" y="2802"/>
                  </a:lnTo>
                  <a:lnTo>
                    <a:pt x="2721" y="3846"/>
                  </a:lnTo>
                  <a:lnTo>
                    <a:pt x="1990" y="3846"/>
                  </a:lnTo>
                  <a:lnTo>
                    <a:pt x="1856" y="3971"/>
                  </a:lnTo>
                  <a:lnTo>
                    <a:pt x="1856" y="4470"/>
                  </a:lnTo>
                  <a:lnTo>
                    <a:pt x="1874" y="4470"/>
                  </a:lnTo>
                  <a:lnTo>
                    <a:pt x="1874" y="3980"/>
                  </a:lnTo>
                  <a:lnTo>
                    <a:pt x="1999" y="3864"/>
                  </a:lnTo>
                  <a:lnTo>
                    <a:pt x="2730" y="3864"/>
                  </a:lnTo>
                  <a:lnTo>
                    <a:pt x="3774" y="2811"/>
                  </a:lnTo>
                  <a:lnTo>
                    <a:pt x="3774" y="2062"/>
                  </a:lnTo>
                  <a:lnTo>
                    <a:pt x="3890" y="2062"/>
                  </a:lnTo>
                  <a:lnTo>
                    <a:pt x="3890" y="2802"/>
                  </a:lnTo>
                  <a:lnTo>
                    <a:pt x="3043" y="3641"/>
                  </a:lnTo>
                  <a:lnTo>
                    <a:pt x="3043" y="3650"/>
                  </a:lnTo>
                  <a:lnTo>
                    <a:pt x="3043" y="4925"/>
                  </a:lnTo>
                  <a:lnTo>
                    <a:pt x="3399" y="5300"/>
                  </a:lnTo>
                  <a:lnTo>
                    <a:pt x="4140" y="5300"/>
                  </a:lnTo>
                  <a:lnTo>
                    <a:pt x="4140" y="5282"/>
                  </a:lnTo>
                  <a:lnTo>
                    <a:pt x="3417" y="5282"/>
                  </a:lnTo>
                  <a:lnTo>
                    <a:pt x="3060" y="4916"/>
                  </a:lnTo>
                  <a:lnTo>
                    <a:pt x="3060" y="3658"/>
                  </a:lnTo>
                  <a:lnTo>
                    <a:pt x="3908" y="2820"/>
                  </a:lnTo>
                  <a:lnTo>
                    <a:pt x="3908" y="2811"/>
                  </a:lnTo>
                  <a:lnTo>
                    <a:pt x="3908" y="2062"/>
                  </a:lnTo>
                  <a:lnTo>
                    <a:pt x="4024" y="2062"/>
                  </a:lnTo>
                  <a:lnTo>
                    <a:pt x="4024" y="2793"/>
                  </a:lnTo>
                  <a:lnTo>
                    <a:pt x="3176" y="3650"/>
                  </a:lnTo>
                  <a:lnTo>
                    <a:pt x="3176" y="4756"/>
                  </a:lnTo>
                  <a:lnTo>
                    <a:pt x="3542" y="5095"/>
                  </a:lnTo>
                  <a:lnTo>
                    <a:pt x="4140" y="5095"/>
                  </a:lnTo>
                  <a:lnTo>
                    <a:pt x="4140" y="5077"/>
                  </a:lnTo>
                  <a:lnTo>
                    <a:pt x="3551" y="5077"/>
                  </a:lnTo>
                  <a:lnTo>
                    <a:pt x="3194" y="4747"/>
                  </a:lnTo>
                  <a:lnTo>
                    <a:pt x="3194" y="3658"/>
                  </a:lnTo>
                  <a:lnTo>
                    <a:pt x="4042" y="2802"/>
                  </a:lnTo>
                  <a:lnTo>
                    <a:pt x="4042" y="2062"/>
                  </a:lnTo>
                  <a:lnTo>
                    <a:pt x="4149" y="2062"/>
                  </a:lnTo>
                  <a:cubicBezTo>
                    <a:pt x="4158" y="2062"/>
                    <a:pt x="4176" y="2053"/>
                    <a:pt x="4184" y="2053"/>
                  </a:cubicBezTo>
                  <a:cubicBezTo>
                    <a:pt x="4256" y="2035"/>
                    <a:pt x="4300" y="1972"/>
                    <a:pt x="4300" y="1901"/>
                  </a:cubicBezTo>
                  <a:lnTo>
                    <a:pt x="4300" y="1856"/>
                  </a:lnTo>
                  <a:lnTo>
                    <a:pt x="4613" y="1856"/>
                  </a:lnTo>
                  <a:lnTo>
                    <a:pt x="4720" y="1946"/>
                  </a:lnTo>
                  <a:lnTo>
                    <a:pt x="4970" y="1946"/>
                  </a:lnTo>
                  <a:lnTo>
                    <a:pt x="4970" y="3168"/>
                  </a:lnTo>
                  <a:lnTo>
                    <a:pt x="4488" y="3168"/>
                  </a:lnTo>
                  <a:lnTo>
                    <a:pt x="4051" y="3578"/>
                  </a:lnTo>
                  <a:cubicBezTo>
                    <a:pt x="4042" y="3569"/>
                    <a:pt x="4033" y="3560"/>
                    <a:pt x="4015" y="3560"/>
                  </a:cubicBezTo>
                  <a:cubicBezTo>
                    <a:pt x="3988" y="3560"/>
                    <a:pt x="3961" y="3587"/>
                    <a:pt x="3961" y="3614"/>
                  </a:cubicBezTo>
                  <a:cubicBezTo>
                    <a:pt x="3961" y="3650"/>
                    <a:pt x="3988" y="3667"/>
                    <a:pt x="4015" y="3667"/>
                  </a:cubicBezTo>
                  <a:cubicBezTo>
                    <a:pt x="4051" y="3667"/>
                    <a:pt x="4068" y="3650"/>
                    <a:pt x="4068" y="3614"/>
                  </a:cubicBezTo>
                  <a:cubicBezTo>
                    <a:pt x="4068" y="3605"/>
                    <a:pt x="4068" y="3596"/>
                    <a:pt x="4060" y="3587"/>
                  </a:cubicBezTo>
                  <a:lnTo>
                    <a:pt x="4488" y="3186"/>
                  </a:lnTo>
                  <a:lnTo>
                    <a:pt x="4970" y="3186"/>
                  </a:lnTo>
                  <a:lnTo>
                    <a:pt x="4970" y="3337"/>
                  </a:lnTo>
                  <a:lnTo>
                    <a:pt x="4550" y="3337"/>
                  </a:lnTo>
                  <a:lnTo>
                    <a:pt x="4292" y="3569"/>
                  </a:lnTo>
                  <a:cubicBezTo>
                    <a:pt x="4283" y="3569"/>
                    <a:pt x="4274" y="3560"/>
                    <a:pt x="4256" y="3560"/>
                  </a:cubicBezTo>
                  <a:cubicBezTo>
                    <a:pt x="4229" y="3560"/>
                    <a:pt x="4202" y="3587"/>
                    <a:pt x="4202" y="3614"/>
                  </a:cubicBezTo>
                  <a:cubicBezTo>
                    <a:pt x="4202" y="3650"/>
                    <a:pt x="4229" y="3667"/>
                    <a:pt x="4256" y="3667"/>
                  </a:cubicBezTo>
                  <a:cubicBezTo>
                    <a:pt x="4292" y="3667"/>
                    <a:pt x="4309" y="3650"/>
                    <a:pt x="4309" y="3614"/>
                  </a:cubicBezTo>
                  <a:cubicBezTo>
                    <a:pt x="4309" y="3605"/>
                    <a:pt x="4309" y="3596"/>
                    <a:pt x="4300" y="3587"/>
                  </a:cubicBezTo>
                  <a:lnTo>
                    <a:pt x="4559" y="3355"/>
                  </a:lnTo>
                  <a:lnTo>
                    <a:pt x="4970" y="3355"/>
                  </a:lnTo>
                  <a:lnTo>
                    <a:pt x="4970" y="3435"/>
                  </a:lnTo>
                  <a:lnTo>
                    <a:pt x="4684" y="3435"/>
                  </a:lnTo>
                  <a:lnTo>
                    <a:pt x="4523" y="3569"/>
                  </a:lnTo>
                  <a:cubicBezTo>
                    <a:pt x="4523" y="3569"/>
                    <a:pt x="4515" y="3560"/>
                    <a:pt x="4506" y="3560"/>
                  </a:cubicBezTo>
                  <a:cubicBezTo>
                    <a:pt x="4470" y="3560"/>
                    <a:pt x="4452" y="3587"/>
                    <a:pt x="4452" y="3614"/>
                  </a:cubicBezTo>
                  <a:cubicBezTo>
                    <a:pt x="4452" y="3650"/>
                    <a:pt x="4470" y="3667"/>
                    <a:pt x="4506" y="3667"/>
                  </a:cubicBezTo>
                  <a:cubicBezTo>
                    <a:pt x="4532" y="3667"/>
                    <a:pt x="4559" y="3650"/>
                    <a:pt x="4559" y="3614"/>
                  </a:cubicBezTo>
                  <a:cubicBezTo>
                    <a:pt x="4559" y="3605"/>
                    <a:pt x="4550" y="3587"/>
                    <a:pt x="4541" y="3578"/>
                  </a:cubicBezTo>
                  <a:lnTo>
                    <a:pt x="4693" y="3453"/>
                  </a:lnTo>
                  <a:lnTo>
                    <a:pt x="4970" y="3453"/>
                  </a:lnTo>
                  <a:lnTo>
                    <a:pt x="4970" y="4104"/>
                  </a:lnTo>
                  <a:lnTo>
                    <a:pt x="4399" y="4104"/>
                  </a:lnTo>
                  <a:lnTo>
                    <a:pt x="4247" y="3944"/>
                  </a:lnTo>
                  <a:cubicBezTo>
                    <a:pt x="4256" y="3935"/>
                    <a:pt x="4256" y="3926"/>
                    <a:pt x="4256" y="3917"/>
                  </a:cubicBezTo>
                  <a:cubicBezTo>
                    <a:pt x="4256" y="3881"/>
                    <a:pt x="4238" y="3864"/>
                    <a:pt x="4202" y="3864"/>
                  </a:cubicBezTo>
                  <a:cubicBezTo>
                    <a:pt x="4176" y="3864"/>
                    <a:pt x="4149" y="3881"/>
                    <a:pt x="4149" y="3917"/>
                  </a:cubicBezTo>
                  <a:cubicBezTo>
                    <a:pt x="4149" y="3944"/>
                    <a:pt x="4176" y="3971"/>
                    <a:pt x="4202" y="3971"/>
                  </a:cubicBezTo>
                  <a:cubicBezTo>
                    <a:pt x="4220" y="3971"/>
                    <a:pt x="4229" y="3962"/>
                    <a:pt x="4238" y="3962"/>
                  </a:cubicBezTo>
                  <a:lnTo>
                    <a:pt x="4390" y="4122"/>
                  </a:lnTo>
                  <a:lnTo>
                    <a:pt x="4970" y="4122"/>
                  </a:lnTo>
                  <a:lnTo>
                    <a:pt x="4970" y="4238"/>
                  </a:lnTo>
                  <a:lnTo>
                    <a:pt x="4300" y="4238"/>
                  </a:lnTo>
                  <a:lnTo>
                    <a:pt x="4024" y="3953"/>
                  </a:lnTo>
                  <a:cubicBezTo>
                    <a:pt x="4033" y="3944"/>
                    <a:pt x="4033" y="3926"/>
                    <a:pt x="4033" y="3917"/>
                  </a:cubicBezTo>
                  <a:cubicBezTo>
                    <a:pt x="4033" y="3881"/>
                    <a:pt x="4015" y="3864"/>
                    <a:pt x="3979" y="3864"/>
                  </a:cubicBezTo>
                  <a:cubicBezTo>
                    <a:pt x="3953" y="3864"/>
                    <a:pt x="3926" y="3881"/>
                    <a:pt x="3926" y="3917"/>
                  </a:cubicBezTo>
                  <a:cubicBezTo>
                    <a:pt x="3926" y="3944"/>
                    <a:pt x="3953" y="3971"/>
                    <a:pt x="3979" y="3971"/>
                  </a:cubicBezTo>
                  <a:cubicBezTo>
                    <a:pt x="3988" y="3971"/>
                    <a:pt x="3997" y="3962"/>
                    <a:pt x="4006" y="3962"/>
                  </a:cubicBezTo>
                  <a:lnTo>
                    <a:pt x="4292" y="4256"/>
                  </a:lnTo>
                  <a:lnTo>
                    <a:pt x="4970" y="4256"/>
                  </a:lnTo>
                  <a:lnTo>
                    <a:pt x="4970" y="4354"/>
                  </a:lnTo>
                  <a:lnTo>
                    <a:pt x="4211" y="4354"/>
                  </a:lnTo>
                  <a:lnTo>
                    <a:pt x="3810" y="3944"/>
                  </a:lnTo>
                  <a:cubicBezTo>
                    <a:pt x="3819" y="3935"/>
                    <a:pt x="3819" y="3926"/>
                    <a:pt x="3819" y="3917"/>
                  </a:cubicBezTo>
                  <a:cubicBezTo>
                    <a:pt x="3819" y="3881"/>
                    <a:pt x="3801" y="3864"/>
                    <a:pt x="3765" y="3864"/>
                  </a:cubicBezTo>
                  <a:cubicBezTo>
                    <a:pt x="3738" y="3864"/>
                    <a:pt x="3712" y="3881"/>
                    <a:pt x="3712" y="3917"/>
                  </a:cubicBezTo>
                  <a:cubicBezTo>
                    <a:pt x="3712" y="3944"/>
                    <a:pt x="3738" y="3971"/>
                    <a:pt x="3765" y="3971"/>
                  </a:cubicBezTo>
                  <a:cubicBezTo>
                    <a:pt x="3783" y="3971"/>
                    <a:pt x="3792" y="3962"/>
                    <a:pt x="3801" y="3962"/>
                  </a:cubicBezTo>
                  <a:lnTo>
                    <a:pt x="4202" y="4372"/>
                  </a:lnTo>
                  <a:lnTo>
                    <a:pt x="4970" y="4372"/>
                  </a:lnTo>
                  <a:lnTo>
                    <a:pt x="4970" y="8164"/>
                  </a:lnTo>
                  <a:lnTo>
                    <a:pt x="4675" y="8164"/>
                  </a:lnTo>
                  <a:lnTo>
                    <a:pt x="4131" y="8690"/>
                  </a:lnTo>
                  <a:lnTo>
                    <a:pt x="4131" y="8699"/>
                  </a:lnTo>
                  <a:lnTo>
                    <a:pt x="4131" y="9002"/>
                  </a:lnTo>
                  <a:lnTo>
                    <a:pt x="3997" y="9002"/>
                  </a:lnTo>
                  <a:lnTo>
                    <a:pt x="3997" y="8199"/>
                  </a:lnTo>
                  <a:lnTo>
                    <a:pt x="4773" y="7441"/>
                  </a:lnTo>
                  <a:lnTo>
                    <a:pt x="4773" y="7120"/>
                  </a:lnTo>
                  <a:lnTo>
                    <a:pt x="4791" y="7120"/>
                  </a:lnTo>
                  <a:cubicBezTo>
                    <a:pt x="4818" y="7102"/>
                    <a:pt x="4827" y="7075"/>
                    <a:pt x="4818" y="7048"/>
                  </a:cubicBezTo>
                  <a:cubicBezTo>
                    <a:pt x="4804" y="7028"/>
                    <a:pt x="4786" y="7018"/>
                    <a:pt x="4766" y="7018"/>
                  </a:cubicBezTo>
                  <a:cubicBezTo>
                    <a:pt x="4760" y="7018"/>
                    <a:pt x="4753" y="7019"/>
                    <a:pt x="4746" y="7022"/>
                  </a:cubicBezTo>
                  <a:cubicBezTo>
                    <a:pt x="4720" y="7039"/>
                    <a:pt x="4702" y="7066"/>
                    <a:pt x="4720" y="7093"/>
                  </a:cubicBezTo>
                  <a:cubicBezTo>
                    <a:pt x="4729" y="7111"/>
                    <a:pt x="4746" y="7120"/>
                    <a:pt x="4755" y="7120"/>
                  </a:cubicBezTo>
                  <a:lnTo>
                    <a:pt x="4755" y="7432"/>
                  </a:lnTo>
                  <a:lnTo>
                    <a:pt x="3979" y="8190"/>
                  </a:lnTo>
                  <a:lnTo>
                    <a:pt x="3979" y="9002"/>
                  </a:lnTo>
                  <a:lnTo>
                    <a:pt x="3854" y="9002"/>
                  </a:lnTo>
                  <a:lnTo>
                    <a:pt x="3854" y="8137"/>
                  </a:lnTo>
                  <a:lnTo>
                    <a:pt x="4595" y="7405"/>
                  </a:lnTo>
                  <a:lnTo>
                    <a:pt x="4604" y="7396"/>
                  </a:lnTo>
                  <a:lnTo>
                    <a:pt x="4604" y="7173"/>
                  </a:lnTo>
                  <a:cubicBezTo>
                    <a:pt x="4604" y="7173"/>
                    <a:pt x="4613" y="7173"/>
                    <a:pt x="4613" y="7164"/>
                  </a:cubicBezTo>
                  <a:cubicBezTo>
                    <a:pt x="4639" y="7155"/>
                    <a:pt x="4648" y="7120"/>
                    <a:pt x="4639" y="7093"/>
                  </a:cubicBezTo>
                  <a:cubicBezTo>
                    <a:pt x="4628" y="7076"/>
                    <a:pt x="4613" y="7066"/>
                    <a:pt x="4596" y="7066"/>
                  </a:cubicBezTo>
                  <a:cubicBezTo>
                    <a:pt x="4587" y="7066"/>
                    <a:pt x="4578" y="7069"/>
                    <a:pt x="4568" y="7075"/>
                  </a:cubicBezTo>
                  <a:cubicBezTo>
                    <a:pt x="4541" y="7084"/>
                    <a:pt x="4532" y="7120"/>
                    <a:pt x="4541" y="7147"/>
                  </a:cubicBezTo>
                  <a:cubicBezTo>
                    <a:pt x="4550" y="7164"/>
                    <a:pt x="4568" y="7173"/>
                    <a:pt x="4586" y="7173"/>
                  </a:cubicBezTo>
                  <a:lnTo>
                    <a:pt x="4586" y="7396"/>
                  </a:lnTo>
                  <a:lnTo>
                    <a:pt x="3837" y="8119"/>
                  </a:lnTo>
                  <a:lnTo>
                    <a:pt x="3837" y="8128"/>
                  </a:lnTo>
                  <a:lnTo>
                    <a:pt x="3837" y="9011"/>
                  </a:lnTo>
                  <a:cubicBezTo>
                    <a:pt x="3783" y="9029"/>
                    <a:pt x="3738" y="9082"/>
                    <a:pt x="3738" y="9154"/>
                  </a:cubicBezTo>
                  <a:lnTo>
                    <a:pt x="3738" y="9181"/>
                  </a:lnTo>
                  <a:lnTo>
                    <a:pt x="3346" y="9181"/>
                  </a:lnTo>
                  <a:lnTo>
                    <a:pt x="3132" y="8975"/>
                  </a:lnTo>
                  <a:lnTo>
                    <a:pt x="3132" y="7405"/>
                  </a:lnTo>
                  <a:lnTo>
                    <a:pt x="3774" y="6781"/>
                  </a:lnTo>
                  <a:lnTo>
                    <a:pt x="4167" y="6781"/>
                  </a:lnTo>
                  <a:lnTo>
                    <a:pt x="4167" y="6763"/>
                  </a:lnTo>
                  <a:lnTo>
                    <a:pt x="3765" y="6763"/>
                  </a:lnTo>
                  <a:lnTo>
                    <a:pt x="3123" y="7396"/>
                  </a:lnTo>
                  <a:lnTo>
                    <a:pt x="3114" y="7396"/>
                  </a:lnTo>
                  <a:lnTo>
                    <a:pt x="3114" y="8975"/>
                  </a:lnTo>
                  <a:lnTo>
                    <a:pt x="3337" y="9198"/>
                  </a:lnTo>
                  <a:lnTo>
                    <a:pt x="3738" y="9198"/>
                  </a:lnTo>
                  <a:lnTo>
                    <a:pt x="3738" y="9386"/>
                  </a:lnTo>
                  <a:lnTo>
                    <a:pt x="3221" y="9386"/>
                  </a:lnTo>
                  <a:lnTo>
                    <a:pt x="2891" y="9029"/>
                  </a:lnTo>
                  <a:lnTo>
                    <a:pt x="2891" y="7405"/>
                  </a:lnTo>
                  <a:lnTo>
                    <a:pt x="3774" y="6531"/>
                  </a:lnTo>
                  <a:lnTo>
                    <a:pt x="4140" y="6531"/>
                  </a:lnTo>
                  <a:lnTo>
                    <a:pt x="4140" y="6513"/>
                  </a:lnTo>
                  <a:lnTo>
                    <a:pt x="3765" y="6513"/>
                  </a:lnTo>
                  <a:lnTo>
                    <a:pt x="2873" y="7396"/>
                  </a:lnTo>
                  <a:lnTo>
                    <a:pt x="2873" y="9038"/>
                  </a:lnTo>
                  <a:lnTo>
                    <a:pt x="3212" y="9404"/>
                  </a:lnTo>
                  <a:lnTo>
                    <a:pt x="3738" y="9404"/>
                  </a:lnTo>
                  <a:lnTo>
                    <a:pt x="3738" y="9493"/>
                  </a:lnTo>
                  <a:lnTo>
                    <a:pt x="3096" y="9493"/>
                  </a:lnTo>
                  <a:lnTo>
                    <a:pt x="2730" y="9145"/>
                  </a:lnTo>
                  <a:lnTo>
                    <a:pt x="2730" y="8627"/>
                  </a:lnTo>
                  <a:lnTo>
                    <a:pt x="2489" y="8378"/>
                  </a:lnTo>
                  <a:lnTo>
                    <a:pt x="1838" y="8378"/>
                  </a:lnTo>
                  <a:lnTo>
                    <a:pt x="1838" y="8387"/>
                  </a:lnTo>
                  <a:cubicBezTo>
                    <a:pt x="1829" y="8342"/>
                    <a:pt x="1794" y="8315"/>
                    <a:pt x="1749" y="8315"/>
                  </a:cubicBezTo>
                  <a:lnTo>
                    <a:pt x="1490" y="8315"/>
                  </a:lnTo>
                  <a:lnTo>
                    <a:pt x="1490" y="7762"/>
                  </a:lnTo>
                  <a:lnTo>
                    <a:pt x="3212" y="6031"/>
                  </a:lnTo>
                  <a:lnTo>
                    <a:pt x="4140" y="6031"/>
                  </a:lnTo>
                  <a:lnTo>
                    <a:pt x="4140" y="6014"/>
                  </a:lnTo>
                  <a:lnTo>
                    <a:pt x="3203" y="6014"/>
                  </a:lnTo>
                  <a:lnTo>
                    <a:pt x="1472" y="7753"/>
                  </a:lnTo>
                  <a:lnTo>
                    <a:pt x="1472" y="8315"/>
                  </a:lnTo>
                  <a:lnTo>
                    <a:pt x="1446" y="8315"/>
                  </a:lnTo>
                  <a:cubicBezTo>
                    <a:pt x="1401" y="8315"/>
                    <a:pt x="1356" y="8342"/>
                    <a:pt x="1348" y="8387"/>
                  </a:cubicBezTo>
                  <a:lnTo>
                    <a:pt x="1348" y="8378"/>
                  </a:lnTo>
                  <a:lnTo>
                    <a:pt x="955" y="8378"/>
                  </a:lnTo>
                  <a:lnTo>
                    <a:pt x="759" y="8244"/>
                  </a:lnTo>
                  <a:lnTo>
                    <a:pt x="473" y="8244"/>
                  </a:lnTo>
                  <a:cubicBezTo>
                    <a:pt x="473" y="8199"/>
                    <a:pt x="482" y="8164"/>
                    <a:pt x="482" y="8119"/>
                  </a:cubicBezTo>
                  <a:lnTo>
                    <a:pt x="678" y="8119"/>
                  </a:lnTo>
                  <a:cubicBezTo>
                    <a:pt x="678" y="8128"/>
                    <a:pt x="678" y="8128"/>
                    <a:pt x="687" y="8137"/>
                  </a:cubicBezTo>
                  <a:cubicBezTo>
                    <a:pt x="693" y="8154"/>
                    <a:pt x="710" y="8164"/>
                    <a:pt x="729" y="8164"/>
                  </a:cubicBezTo>
                  <a:cubicBezTo>
                    <a:pt x="739" y="8164"/>
                    <a:pt x="749" y="8161"/>
                    <a:pt x="759" y="8155"/>
                  </a:cubicBezTo>
                  <a:cubicBezTo>
                    <a:pt x="786" y="8146"/>
                    <a:pt x="794" y="8110"/>
                    <a:pt x="777" y="8083"/>
                  </a:cubicBezTo>
                  <a:cubicBezTo>
                    <a:pt x="771" y="8066"/>
                    <a:pt x="754" y="8056"/>
                    <a:pt x="735" y="8056"/>
                  </a:cubicBezTo>
                  <a:cubicBezTo>
                    <a:pt x="725" y="8056"/>
                    <a:pt x="715" y="8059"/>
                    <a:pt x="705" y="8065"/>
                  </a:cubicBezTo>
                  <a:cubicBezTo>
                    <a:pt x="696" y="8074"/>
                    <a:pt x="687" y="8083"/>
                    <a:pt x="678" y="8101"/>
                  </a:cubicBezTo>
                  <a:lnTo>
                    <a:pt x="491" y="8101"/>
                  </a:lnTo>
                  <a:cubicBezTo>
                    <a:pt x="491" y="8083"/>
                    <a:pt x="491" y="8056"/>
                    <a:pt x="491" y="8039"/>
                  </a:cubicBezTo>
                  <a:cubicBezTo>
                    <a:pt x="500" y="8003"/>
                    <a:pt x="500" y="7976"/>
                    <a:pt x="500" y="7941"/>
                  </a:cubicBezTo>
                  <a:lnTo>
                    <a:pt x="830" y="7941"/>
                  </a:lnTo>
                  <a:cubicBezTo>
                    <a:pt x="830" y="7949"/>
                    <a:pt x="830" y="7958"/>
                    <a:pt x="830" y="7958"/>
                  </a:cubicBezTo>
                  <a:cubicBezTo>
                    <a:pt x="844" y="7978"/>
                    <a:pt x="867" y="7988"/>
                    <a:pt x="885" y="7988"/>
                  </a:cubicBezTo>
                  <a:cubicBezTo>
                    <a:pt x="891" y="7988"/>
                    <a:pt x="897" y="7987"/>
                    <a:pt x="902" y="7985"/>
                  </a:cubicBezTo>
                  <a:cubicBezTo>
                    <a:pt x="928" y="7967"/>
                    <a:pt x="946" y="7941"/>
                    <a:pt x="928" y="7914"/>
                  </a:cubicBezTo>
                  <a:cubicBezTo>
                    <a:pt x="922" y="7894"/>
                    <a:pt x="900" y="7884"/>
                    <a:pt x="878" y="7884"/>
                  </a:cubicBezTo>
                  <a:cubicBezTo>
                    <a:pt x="871" y="7884"/>
                    <a:pt x="864" y="7885"/>
                    <a:pt x="857" y="7887"/>
                  </a:cubicBezTo>
                  <a:cubicBezTo>
                    <a:pt x="839" y="7896"/>
                    <a:pt x="830" y="7914"/>
                    <a:pt x="830" y="7923"/>
                  </a:cubicBezTo>
                  <a:lnTo>
                    <a:pt x="509" y="7923"/>
                  </a:lnTo>
                  <a:cubicBezTo>
                    <a:pt x="509" y="7869"/>
                    <a:pt x="518" y="7816"/>
                    <a:pt x="518" y="7771"/>
                  </a:cubicBezTo>
                  <a:lnTo>
                    <a:pt x="964" y="7771"/>
                  </a:lnTo>
                  <a:cubicBezTo>
                    <a:pt x="964" y="7771"/>
                    <a:pt x="964" y="7780"/>
                    <a:pt x="964" y="7780"/>
                  </a:cubicBezTo>
                  <a:cubicBezTo>
                    <a:pt x="977" y="7800"/>
                    <a:pt x="996" y="7810"/>
                    <a:pt x="1015" y="7810"/>
                  </a:cubicBezTo>
                  <a:cubicBezTo>
                    <a:pt x="1022" y="7810"/>
                    <a:pt x="1029" y="7809"/>
                    <a:pt x="1035" y="7807"/>
                  </a:cubicBezTo>
                  <a:cubicBezTo>
                    <a:pt x="1062" y="7789"/>
                    <a:pt x="1071" y="7762"/>
                    <a:pt x="1062" y="7735"/>
                  </a:cubicBezTo>
                  <a:cubicBezTo>
                    <a:pt x="1049" y="7715"/>
                    <a:pt x="1030" y="7705"/>
                    <a:pt x="1011" y="7705"/>
                  </a:cubicBezTo>
                  <a:cubicBezTo>
                    <a:pt x="1004" y="7705"/>
                    <a:pt x="997" y="7706"/>
                    <a:pt x="991" y="7709"/>
                  </a:cubicBezTo>
                  <a:cubicBezTo>
                    <a:pt x="973" y="7717"/>
                    <a:pt x="964" y="7735"/>
                    <a:pt x="964" y="7753"/>
                  </a:cubicBezTo>
                  <a:lnTo>
                    <a:pt x="527" y="7753"/>
                  </a:lnTo>
                  <a:cubicBezTo>
                    <a:pt x="527" y="7700"/>
                    <a:pt x="536" y="7646"/>
                    <a:pt x="536" y="7593"/>
                  </a:cubicBezTo>
                  <a:lnTo>
                    <a:pt x="1107" y="7593"/>
                  </a:lnTo>
                  <a:cubicBezTo>
                    <a:pt x="1107" y="7602"/>
                    <a:pt x="1107" y="7610"/>
                    <a:pt x="1107" y="7610"/>
                  </a:cubicBezTo>
                  <a:cubicBezTo>
                    <a:pt x="1120" y="7631"/>
                    <a:pt x="1138" y="7641"/>
                    <a:pt x="1158" y="7641"/>
                  </a:cubicBezTo>
                  <a:cubicBezTo>
                    <a:pt x="1165" y="7641"/>
                    <a:pt x="1171" y="7639"/>
                    <a:pt x="1178" y="7637"/>
                  </a:cubicBezTo>
                  <a:cubicBezTo>
                    <a:pt x="1205" y="7619"/>
                    <a:pt x="1223" y="7593"/>
                    <a:pt x="1205" y="7566"/>
                  </a:cubicBezTo>
                  <a:cubicBezTo>
                    <a:pt x="1198" y="7547"/>
                    <a:pt x="1178" y="7532"/>
                    <a:pt x="1157" y="7532"/>
                  </a:cubicBezTo>
                  <a:cubicBezTo>
                    <a:pt x="1149" y="7532"/>
                    <a:pt x="1141" y="7534"/>
                    <a:pt x="1133" y="7539"/>
                  </a:cubicBezTo>
                  <a:cubicBezTo>
                    <a:pt x="1116" y="7548"/>
                    <a:pt x="1107" y="7566"/>
                    <a:pt x="1107" y="7575"/>
                  </a:cubicBezTo>
                  <a:lnTo>
                    <a:pt x="536" y="7575"/>
                  </a:lnTo>
                  <a:cubicBezTo>
                    <a:pt x="536" y="7539"/>
                    <a:pt x="536" y="7503"/>
                    <a:pt x="536" y="7468"/>
                  </a:cubicBezTo>
                  <a:lnTo>
                    <a:pt x="1330" y="7468"/>
                  </a:lnTo>
                  <a:lnTo>
                    <a:pt x="2507" y="6290"/>
                  </a:lnTo>
                  <a:cubicBezTo>
                    <a:pt x="2516" y="6299"/>
                    <a:pt x="2534" y="6308"/>
                    <a:pt x="2543" y="6308"/>
                  </a:cubicBezTo>
                  <a:cubicBezTo>
                    <a:pt x="2579" y="6308"/>
                    <a:pt x="2597" y="6281"/>
                    <a:pt x="2597" y="6254"/>
                  </a:cubicBezTo>
                  <a:cubicBezTo>
                    <a:pt x="2597" y="6228"/>
                    <a:pt x="2579" y="6201"/>
                    <a:pt x="2543" y="6201"/>
                  </a:cubicBezTo>
                  <a:cubicBezTo>
                    <a:pt x="2516" y="6201"/>
                    <a:pt x="2489" y="6228"/>
                    <a:pt x="2489" y="6254"/>
                  </a:cubicBezTo>
                  <a:cubicBezTo>
                    <a:pt x="2489" y="6263"/>
                    <a:pt x="2498" y="6272"/>
                    <a:pt x="2498" y="6281"/>
                  </a:cubicBezTo>
                  <a:lnTo>
                    <a:pt x="1321" y="7450"/>
                  </a:lnTo>
                  <a:lnTo>
                    <a:pt x="536" y="7450"/>
                  </a:lnTo>
                  <a:cubicBezTo>
                    <a:pt x="536" y="7396"/>
                    <a:pt x="536" y="7343"/>
                    <a:pt x="527" y="7289"/>
                  </a:cubicBezTo>
                  <a:cubicBezTo>
                    <a:pt x="518" y="7280"/>
                    <a:pt x="518" y="7271"/>
                    <a:pt x="518" y="7254"/>
                  </a:cubicBezTo>
                  <a:lnTo>
                    <a:pt x="1205" y="7254"/>
                  </a:lnTo>
                  <a:lnTo>
                    <a:pt x="2177" y="6290"/>
                  </a:lnTo>
                  <a:cubicBezTo>
                    <a:pt x="2186" y="6299"/>
                    <a:pt x="2195" y="6308"/>
                    <a:pt x="2213" y="6308"/>
                  </a:cubicBezTo>
                  <a:cubicBezTo>
                    <a:pt x="2240" y="6308"/>
                    <a:pt x="2266" y="6281"/>
                    <a:pt x="2266" y="6254"/>
                  </a:cubicBezTo>
                  <a:cubicBezTo>
                    <a:pt x="2266" y="6228"/>
                    <a:pt x="2240" y="6201"/>
                    <a:pt x="2213" y="6201"/>
                  </a:cubicBezTo>
                  <a:cubicBezTo>
                    <a:pt x="2186" y="6201"/>
                    <a:pt x="2159" y="6228"/>
                    <a:pt x="2159" y="6254"/>
                  </a:cubicBezTo>
                  <a:cubicBezTo>
                    <a:pt x="2159" y="6263"/>
                    <a:pt x="2159" y="6272"/>
                    <a:pt x="2168" y="6281"/>
                  </a:cubicBezTo>
                  <a:lnTo>
                    <a:pt x="1196" y="7236"/>
                  </a:lnTo>
                  <a:lnTo>
                    <a:pt x="509" y="7236"/>
                  </a:lnTo>
                  <a:cubicBezTo>
                    <a:pt x="500" y="7191"/>
                    <a:pt x="482" y="7129"/>
                    <a:pt x="464" y="7075"/>
                  </a:cubicBezTo>
                  <a:lnTo>
                    <a:pt x="1053" y="7075"/>
                  </a:lnTo>
                  <a:lnTo>
                    <a:pt x="1811" y="6290"/>
                  </a:lnTo>
                  <a:cubicBezTo>
                    <a:pt x="1822" y="6301"/>
                    <a:pt x="1832" y="6305"/>
                    <a:pt x="1843" y="6305"/>
                  </a:cubicBezTo>
                  <a:cubicBezTo>
                    <a:pt x="1850" y="6305"/>
                    <a:pt x="1858" y="6303"/>
                    <a:pt x="1865" y="6299"/>
                  </a:cubicBezTo>
                  <a:cubicBezTo>
                    <a:pt x="1892" y="6290"/>
                    <a:pt x="1910" y="6254"/>
                    <a:pt x="1892" y="6228"/>
                  </a:cubicBezTo>
                  <a:cubicBezTo>
                    <a:pt x="1886" y="6210"/>
                    <a:pt x="1869" y="6201"/>
                    <a:pt x="1851" y="6201"/>
                  </a:cubicBezTo>
                  <a:cubicBezTo>
                    <a:pt x="1840" y="6201"/>
                    <a:pt x="1830" y="6204"/>
                    <a:pt x="1820" y="6210"/>
                  </a:cubicBezTo>
                  <a:cubicBezTo>
                    <a:pt x="1794" y="6219"/>
                    <a:pt x="1785" y="6254"/>
                    <a:pt x="1794" y="6281"/>
                  </a:cubicBezTo>
                  <a:lnTo>
                    <a:pt x="1044" y="7048"/>
                  </a:lnTo>
                  <a:lnTo>
                    <a:pt x="464" y="7048"/>
                  </a:lnTo>
                  <a:cubicBezTo>
                    <a:pt x="447" y="6995"/>
                    <a:pt x="420" y="6941"/>
                    <a:pt x="402" y="6879"/>
                  </a:cubicBezTo>
                  <a:lnTo>
                    <a:pt x="955" y="6879"/>
                  </a:lnTo>
                  <a:lnTo>
                    <a:pt x="1847" y="5960"/>
                  </a:lnTo>
                  <a:lnTo>
                    <a:pt x="1856" y="5951"/>
                  </a:lnTo>
                  <a:lnTo>
                    <a:pt x="1847" y="5576"/>
                  </a:lnTo>
                  <a:lnTo>
                    <a:pt x="1838" y="5576"/>
                  </a:lnTo>
                  <a:cubicBezTo>
                    <a:pt x="1927" y="5576"/>
                    <a:pt x="2008" y="5523"/>
                    <a:pt x="2034" y="5452"/>
                  </a:cubicBezTo>
                  <a:lnTo>
                    <a:pt x="2034" y="5460"/>
                  </a:lnTo>
                  <a:lnTo>
                    <a:pt x="2481" y="5460"/>
                  </a:lnTo>
                  <a:lnTo>
                    <a:pt x="2837" y="5791"/>
                  </a:lnTo>
                  <a:cubicBezTo>
                    <a:pt x="2828" y="5799"/>
                    <a:pt x="2820" y="5808"/>
                    <a:pt x="2820" y="5826"/>
                  </a:cubicBezTo>
                  <a:cubicBezTo>
                    <a:pt x="2820" y="5853"/>
                    <a:pt x="2846" y="5880"/>
                    <a:pt x="2873" y="5880"/>
                  </a:cubicBezTo>
                  <a:cubicBezTo>
                    <a:pt x="2909" y="5880"/>
                    <a:pt x="2927" y="5853"/>
                    <a:pt x="2927" y="5826"/>
                  </a:cubicBezTo>
                  <a:cubicBezTo>
                    <a:pt x="2927" y="5791"/>
                    <a:pt x="2909" y="5773"/>
                    <a:pt x="2873" y="5773"/>
                  </a:cubicBezTo>
                  <a:cubicBezTo>
                    <a:pt x="2864" y="5773"/>
                    <a:pt x="2855" y="5773"/>
                    <a:pt x="2846" y="5782"/>
                  </a:cubicBezTo>
                  <a:lnTo>
                    <a:pt x="2489" y="5443"/>
                  </a:lnTo>
                  <a:lnTo>
                    <a:pt x="2043" y="5443"/>
                  </a:lnTo>
                  <a:cubicBezTo>
                    <a:pt x="2052" y="5416"/>
                    <a:pt x="2061" y="5389"/>
                    <a:pt x="2061" y="5362"/>
                  </a:cubicBezTo>
                  <a:lnTo>
                    <a:pt x="2061" y="5237"/>
                  </a:lnTo>
                  <a:lnTo>
                    <a:pt x="2498" y="5237"/>
                  </a:lnTo>
                  <a:lnTo>
                    <a:pt x="2739" y="5460"/>
                  </a:lnTo>
                  <a:cubicBezTo>
                    <a:pt x="2739" y="5469"/>
                    <a:pt x="2730" y="5478"/>
                    <a:pt x="2730" y="5487"/>
                  </a:cubicBezTo>
                  <a:cubicBezTo>
                    <a:pt x="2730" y="5523"/>
                    <a:pt x="2757" y="5541"/>
                    <a:pt x="2784" y="5541"/>
                  </a:cubicBezTo>
                  <a:cubicBezTo>
                    <a:pt x="2820" y="5541"/>
                    <a:pt x="2837" y="5523"/>
                    <a:pt x="2837" y="5487"/>
                  </a:cubicBezTo>
                  <a:cubicBezTo>
                    <a:pt x="2837" y="5460"/>
                    <a:pt x="2820" y="5434"/>
                    <a:pt x="2784" y="5434"/>
                  </a:cubicBezTo>
                  <a:cubicBezTo>
                    <a:pt x="2775" y="5434"/>
                    <a:pt x="2766" y="5443"/>
                    <a:pt x="2757" y="5452"/>
                  </a:cubicBezTo>
                  <a:lnTo>
                    <a:pt x="2507" y="5220"/>
                  </a:lnTo>
                  <a:lnTo>
                    <a:pt x="2061" y="5220"/>
                  </a:lnTo>
                  <a:lnTo>
                    <a:pt x="2061" y="4997"/>
                  </a:lnTo>
                  <a:lnTo>
                    <a:pt x="2605" y="4997"/>
                  </a:lnTo>
                  <a:lnTo>
                    <a:pt x="3373" y="5773"/>
                  </a:lnTo>
                  <a:lnTo>
                    <a:pt x="4140" y="5773"/>
                  </a:lnTo>
                  <a:lnTo>
                    <a:pt x="4140" y="5755"/>
                  </a:lnTo>
                  <a:lnTo>
                    <a:pt x="3382" y="5755"/>
                  </a:lnTo>
                  <a:lnTo>
                    <a:pt x="2614" y="4988"/>
                  </a:lnTo>
                  <a:lnTo>
                    <a:pt x="2605" y="4979"/>
                  </a:lnTo>
                  <a:lnTo>
                    <a:pt x="2061" y="4979"/>
                  </a:lnTo>
                  <a:lnTo>
                    <a:pt x="2061" y="4702"/>
                  </a:lnTo>
                  <a:lnTo>
                    <a:pt x="2597" y="4702"/>
                  </a:lnTo>
                  <a:lnTo>
                    <a:pt x="3426" y="5532"/>
                  </a:lnTo>
                  <a:lnTo>
                    <a:pt x="3426" y="5541"/>
                  </a:lnTo>
                  <a:lnTo>
                    <a:pt x="4140" y="5541"/>
                  </a:lnTo>
                  <a:lnTo>
                    <a:pt x="4140" y="5523"/>
                  </a:lnTo>
                  <a:lnTo>
                    <a:pt x="3435" y="5523"/>
                  </a:lnTo>
                  <a:lnTo>
                    <a:pt x="2605" y="4684"/>
                  </a:lnTo>
                  <a:lnTo>
                    <a:pt x="2061" y="4684"/>
                  </a:lnTo>
                  <a:lnTo>
                    <a:pt x="2061" y="4693"/>
                  </a:lnTo>
                  <a:cubicBezTo>
                    <a:pt x="2061" y="4568"/>
                    <a:pt x="1963" y="4470"/>
                    <a:pt x="1838" y="4470"/>
                  </a:cubicBezTo>
                  <a:lnTo>
                    <a:pt x="1642" y="4470"/>
                  </a:lnTo>
                  <a:lnTo>
                    <a:pt x="1642" y="3953"/>
                  </a:lnTo>
                  <a:lnTo>
                    <a:pt x="1954" y="3658"/>
                  </a:lnTo>
                  <a:lnTo>
                    <a:pt x="2811" y="3658"/>
                  </a:lnTo>
                  <a:lnTo>
                    <a:pt x="3622" y="2811"/>
                  </a:lnTo>
                  <a:lnTo>
                    <a:pt x="3622" y="2053"/>
                  </a:lnTo>
                  <a:lnTo>
                    <a:pt x="3605" y="2053"/>
                  </a:lnTo>
                  <a:lnTo>
                    <a:pt x="3605" y="2802"/>
                  </a:lnTo>
                  <a:lnTo>
                    <a:pt x="2802" y="3641"/>
                  </a:lnTo>
                  <a:lnTo>
                    <a:pt x="1945" y="3641"/>
                  </a:lnTo>
                  <a:lnTo>
                    <a:pt x="1633" y="3935"/>
                  </a:lnTo>
                  <a:lnTo>
                    <a:pt x="1624" y="3944"/>
                  </a:lnTo>
                  <a:lnTo>
                    <a:pt x="1624" y="4470"/>
                  </a:lnTo>
                  <a:lnTo>
                    <a:pt x="1383" y="4470"/>
                  </a:lnTo>
                  <a:lnTo>
                    <a:pt x="1383" y="3605"/>
                  </a:lnTo>
                  <a:lnTo>
                    <a:pt x="794" y="3052"/>
                  </a:lnTo>
                  <a:cubicBezTo>
                    <a:pt x="812" y="3025"/>
                    <a:pt x="830" y="2998"/>
                    <a:pt x="857" y="2972"/>
                  </a:cubicBezTo>
                  <a:cubicBezTo>
                    <a:pt x="866" y="2945"/>
                    <a:pt x="884" y="2927"/>
                    <a:pt x="910" y="2909"/>
                  </a:cubicBezTo>
                  <a:lnTo>
                    <a:pt x="1196" y="2909"/>
                  </a:lnTo>
                  <a:lnTo>
                    <a:pt x="1490" y="3186"/>
                  </a:lnTo>
                  <a:cubicBezTo>
                    <a:pt x="1490" y="3195"/>
                    <a:pt x="1481" y="3212"/>
                    <a:pt x="1481" y="3221"/>
                  </a:cubicBezTo>
                  <a:cubicBezTo>
                    <a:pt x="1481" y="3248"/>
                    <a:pt x="1508" y="3275"/>
                    <a:pt x="1535" y="3275"/>
                  </a:cubicBezTo>
                  <a:cubicBezTo>
                    <a:pt x="1562" y="3275"/>
                    <a:pt x="1588" y="3248"/>
                    <a:pt x="1588" y="3221"/>
                  </a:cubicBezTo>
                  <a:cubicBezTo>
                    <a:pt x="1588" y="3195"/>
                    <a:pt x="1562" y="3168"/>
                    <a:pt x="1535" y="3168"/>
                  </a:cubicBezTo>
                  <a:cubicBezTo>
                    <a:pt x="1526" y="3168"/>
                    <a:pt x="1517" y="3177"/>
                    <a:pt x="1508" y="3177"/>
                  </a:cubicBezTo>
                  <a:lnTo>
                    <a:pt x="1205" y="2891"/>
                  </a:lnTo>
                  <a:lnTo>
                    <a:pt x="928" y="2891"/>
                  </a:lnTo>
                  <a:cubicBezTo>
                    <a:pt x="973" y="2838"/>
                    <a:pt x="1035" y="2784"/>
                    <a:pt x="1107" y="2731"/>
                  </a:cubicBezTo>
                  <a:lnTo>
                    <a:pt x="1374" y="2731"/>
                  </a:lnTo>
                  <a:lnTo>
                    <a:pt x="1695" y="3043"/>
                  </a:lnTo>
                  <a:cubicBezTo>
                    <a:pt x="1687" y="3052"/>
                    <a:pt x="1678" y="3061"/>
                    <a:pt x="1678" y="3070"/>
                  </a:cubicBezTo>
                  <a:cubicBezTo>
                    <a:pt x="1678" y="3105"/>
                    <a:pt x="1704" y="3123"/>
                    <a:pt x="1731" y="3123"/>
                  </a:cubicBezTo>
                  <a:cubicBezTo>
                    <a:pt x="1767" y="3123"/>
                    <a:pt x="1785" y="3105"/>
                    <a:pt x="1785" y="3070"/>
                  </a:cubicBezTo>
                  <a:cubicBezTo>
                    <a:pt x="1785" y="3043"/>
                    <a:pt x="1767" y="3016"/>
                    <a:pt x="1731" y="3016"/>
                  </a:cubicBezTo>
                  <a:cubicBezTo>
                    <a:pt x="1722" y="3016"/>
                    <a:pt x="1713" y="3025"/>
                    <a:pt x="1704" y="3025"/>
                  </a:cubicBezTo>
                  <a:lnTo>
                    <a:pt x="1383" y="2713"/>
                  </a:lnTo>
                  <a:lnTo>
                    <a:pt x="1125" y="2713"/>
                  </a:lnTo>
                  <a:cubicBezTo>
                    <a:pt x="1169" y="2677"/>
                    <a:pt x="1214" y="2641"/>
                    <a:pt x="1258" y="2615"/>
                  </a:cubicBezTo>
                  <a:lnTo>
                    <a:pt x="1580" y="2615"/>
                  </a:lnTo>
                  <a:lnTo>
                    <a:pt x="1865" y="2891"/>
                  </a:lnTo>
                  <a:cubicBezTo>
                    <a:pt x="1865" y="2900"/>
                    <a:pt x="1856" y="2909"/>
                    <a:pt x="1856" y="2927"/>
                  </a:cubicBezTo>
                  <a:cubicBezTo>
                    <a:pt x="1856" y="2954"/>
                    <a:pt x="1883" y="2980"/>
                    <a:pt x="1910" y="2980"/>
                  </a:cubicBezTo>
                  <a:cubicBezTo>
                    <a:pt x="1945" y="2980"/>
                    <a:pt x="1963" y="2954"/>
                    <a:pt x="1963" y="2927"/>
                  </a:cubicBezTo>
                  <a:cubicBezTo>
                    <a:pt x="1963" y="2891"/>
                    <a:pt x="1945" y="2873"/>
                    <a:pt x="1910" y="2873"/>
                  </a:cubicBezTo>
                  <a:cubicBezTo>
                    <a:pt x="1901" y="2873"/>
                    <a:pt x="1892" y="2873"/>
                    <a:pt x="1883" y="2882"/>
                  </a:cubicBezTo>
                  <a:lnTo>
                    <a:pt x="1588" y="2588"/>
                  </a:lnTo>
                  <a:lnTo>
                    <a:pt x="1285" y="2588"/>
                  </a:lnTo>
                  <a:cubicBezTo>
                    <a:pt x="1356" y="2534"/>
                    <a:pt x="1437" y="2481"/>
                    <a:pt x="1508" y="2427"/>
                  </a:cubicBezTo>
                  <a:lnTo>
                    <a:pt x="2097" y="2427"/>
                  </a:lnTo>
                  <a:lnTo>
                    <a:pt x="2266" y="2311"/>
                  </a:lnTo>
                  <a:lnTo>
                    <a:pt x="2614" y="2311"/>
                  </a:lnTo>
                  <a:cubicBezTo>
                    <a:pt x="2614" y="2338"/>
                    <a:pt x="2632" y="2356"/>
                    <a:pt x="2659" y="2356"/>
                  </a:cubicBezTo>
                  <a:cubicBezTo>
                    <a:pt x="2695" y="2356"/>
                    <a:pt x="2712" y="2329"/>
                    <a:pt x="2712" y="2302"/>
                  </a:cubicBezTo>
                  <a:cubicBezTo>
                    <a:pt x="2712" y="2267"/>
                    <a:pt x="2695" y="2249"/>
                    <a:pt x="2659" y="2249"/>
                  </a:cubicBezTo>
                  <a:cubicBezTo>
                    <a:pt x="2632" y="2249"/>
                    <a:pt x="2614" y="2267"/>
                    <a:pt x="2614" y="2294"/>
                  </a:cubicBezTo>
                  <a:lnTo>
                    <a:pt x="2258" y="2294"/>
                  </a:lnTo>
                  <a:lnTo>
                    <a:pt x="2097" y="2409"/>
                  </a:lnTo>
                  <a:lnTo>
                    <a:pt x="1535" y="2409"/>
                  </a:lnTo>
                  <a:cubicBezTo>
                    <a:pt x="1642" y="2338"/>
                    <a:pt x="1740" y="2267"/>
                    <a:pt x="1811" y="2222"/>
                  </a:cubicBezTo>
                  <a:lnTo>
                    <a:pt x="2757" y="2222"/>
                  </a:lnTo>
                  <a:cubicBezTo>
                    <a:pt x="2766" y="2249"/>
                    <a:pt x="2784" y="2267"/>
                    <a:pt x="2820" y="2267"/>
                  </a:cubicBezTo>
                  <a:cubicBezTo>
                    <a:pt x="2855" y="2267"/>
                    <a:pt x="2882" y="2240"/>
                    <a:pt x="2882" y="2213"/>
                  </a:cubicBezTo>
                  <a:cubicBezTo>
                    <a:pt x="2882" y="2178"/>
                    <a:pt x="2855" y="2151"/>
                    <a:pt x="2820" y="2151"/>
                  </a:cubicBezTo>
                  <a:cubicBezTo>
                    <a:pt x="2784" y="2151"/>
                    <a:pt x="2766" y="2169"/>
                    <a:pt x="2757" y="2204"/>
                  </a:cubicBezTo>
                  <a:lnTo>
                    <a:pt x="1838" y="2204"/>
                  </a:lnTo>
                  <a:cubicBezTo>
                    <a:pt x="1892" y="2160"/>
                    <a:pt x="1927" y="2142"/>
                    <a:pt x="1936" y="2142"/>
                  </a:cubicBezTo>
                  <a:cubicBezTo>
                    <a:pt x="1936" y="2133"/>
                    <a:pt x="1963" y="2115"/>
                    <a:pt x="1990" y="2088"/>
                  </a:cubicBezTo>
                  <a:lnTo>
                    <a:pt x="3078" y="2088"/>
                  </a:lnTo>
                  <a:lnTo>
                    <a:pt x="3248" y="1946"/>
                  </a:lnTo>
                  <a:lnTo>
                    <a:pt x="3506" y="1946"/>
                  </a:lnTo>
                  <a:lnTo>
                    <a:pt x="3506" y="1928"/>
                  </a:lnTo>
                  <a:lnTo>
                    <a:pt x="3239" y="1928"/>
                  </a:lnTo>
                  <a:lnTo>
                    <a:pt x="3069" y="2070"/>
                  </a:lnTo>
                  <a:lnTo>
                    <a:pt x="2017" y="2070"/>
                  </a:lnTo>
                  <a:cubicBezTo>
                    <a:pt x="2061" y="2035"/>
                    <a:pt x="2115" y="1981"/>
                    <a:pt x="2133" y="1955"/>
                  </a:cubicBezTo>
                  <a:cubicBezTo>
                    <a:pt x="2159" y="1910"/>
                    <a:pt x="2186" y="1865"/>
                    <a:pt x="2204" y="1821"/>
                  </a:cubicBezTo>
                  <a:close/>
                  <a:moveTo>
                    <a:pt x="1348" y="8708"/>
                  </a:moveTo>
                  <a:cubicBezTo>
                    <a:pt x="1348" y="8752"/>
                    <a:pt x="1374" y="8788"/>
                    <a:pt x="1401" y="8797"/>
                  </a:cubicBezTo>
                  <a:lnTo>
                    <a:pt x="1392" y="8797"/>
                  </a:lnTo>
                  <a:lnTo>
                    <a:pt x="1392" y="9056"/>
                  </a:lnTo>
                  <a:lnTo>
                    <a:pt x="1178" y="9279"/>
                  </a:lnTo>
                  <a:lnTo>
                    <a:pt x="1178" y="9983"/>
                  </a:lnTo>
                  <a:cubicBezTo>
                    <a:pt x="857" y="9644"/>
                    <a:pt x="607" y="9279"/>
                    <a:pt x="500" y="8993"/>
                  </a:cubicBezTo>
                  <a:cubicBezTo>
                    <a:pt x="482" y="8949"/>
                    <a:pt x="473" y="8895"/>
                    <a:pt x="464" y="8842"/>
                  </a:cubicBezTo>
                  <a:lnTo>
                    <a:pt x="803" y="8842"/>
                  </a:lnTo>
                  <a:lnTo>
                    <a:pt x="955" y="8708"/>
                  </a:lnTo>
                  <a:close/>
                  <a:moveTo>
                    <a:pt x="1490" y="8806"/>
                  </a:moveTo>
                  <a:lnTo>
                    <a:pt x="1490" y="9091"/>
                  </a:lnTo>
                  <a:lnTo>
                    <a:pt x="1267" y="9305"/>
                  </a:lnTo>
                  <a:lnTo>
                    <a:pt x="1267" y="10090"/>
                  </a:lnTo>
                  <a:cubicBezTo>
                    <a:pt x="1241" y="10064"/>
                    <a:pt x="1214" y="10037"/>
                    <a:pt x="1196" y="10010"/>
                  </a:cubicBezTo>
                  <a:lnTo>
                    <a:pt x="1196" y="9279"/>
                  </a:lnTo>
                  <a:lnTo>
                    <a:pt x="1410" y="9056"/>
                  </a:lnTo>
                  <a:lnTo>
                    <a:pt x="1410" y="8806"/>
                  </a:lnTo>
                  <a:close/>
                  <a:moveTo>
                    <a:pt x="1633" y="8806"/>
                  </a:moveTo>
                  <a:lnTo>
                    <a:pt x="1633" y="9073"/>
                  </a:lnTo>
                  <a:lnTo>
                    <a:pt x="1901" y="9350"/>
                  </a:lnTo>
                  <a:lnTo>
                    <a:pt x="1901" y="10670"/>
                  </a:lnTo>
                  <a:cubicBezTo>
                    <a:pt x="1856" y="10635"/>
                    <a:pt x="1811" y="10599"/>
                    <a:pt x="1767" y="10563"/>
                  </a:cubicBezTo>
                  <a:lnTo>
                    <a:pt x="1767" y="9680"/>
                  </a:lnTo>
                  <a:lnTo>
                    <a:pt x="1785" y="9680"/>
                  </a:lnTo>
                  <a:cubicBezTo>
                    <a:pt x="1803" y="9662"/>
                    <a:pt x="1820" y="9636"/>
                    <a:pt x="1803" y="9609"/>
                  </a:cubicBezTo>
                  <a:cubicBezTo>
                    <a:pt x="1796" y="9589"/>
                    <a:pt x="1776" y="9575"/>
                    <a:pt x="1755" y="9575"/>
                  </a:cubicBezTo>
                  <a:cubicBezTo>
                    <a:pt x="1747" y="9575"/>
                    <a:pt x="1739" y="9577"/>
                    <a:pt x="1731" y="9582"/>
                  </a:cubicBezTo>
                  <a:cubicBezTo>
                    <a:pt x="1704" y="9591"/>
                    <a:pt x="1695" y="9627"/>
                    <a:pt x="1704" y="9653"/>
                  </a:cubicBezTo>
                  <a:cubicBezTo>
                    <a:pt x="1713" y="9671"/>
                    <a:pt x="1731" y="9680"/>
                    <a:pt x="1749" y="9680"/>
                  </a:cubicBezTo>
                  <a:lnTo>
                    <a:pt x="1749" y="10545"/>
                  </a:lnTo>
                  <a:cubicBezTo>
                    <a:pt x="1695" y="10501"/>
                    <a:pt x="1642" y="10447"/>
                    <a:pt x="1588" y="10403"/>
                  </a:cubicBezTo>
                  <a:lnTo>
                    <a:pt x="1588" y="9484"/>
                  </a:lnTo>
                  <a:lnTo>
                    <a:pt x="1606" y="9484"/>
                  </a:lnTo>
                  <a:cubicBezTo>
                    <a:pt x="1633" y="9466"/>
                    <a:pt x="1642" y="9439"/>
                    <a:pt x="1624" y="9412"/>
                  </a:cubicBezTo>
                  <a:cubicBezTo>
                    <a:pt x="1617" y="9392"/>
                    <a:pt x="1596" y="9382"/>
                    <a:pt x="1574" y="9382"/>
                  </a:cubicBezTo>
                  <a:cubicBezTo>
                    <a:pt x="1567" y="9382"/>
                    <a:pt x="1559" y="9383"/>
                    <a:pt x="1553" y="9386"/>
                  </a:cubicBezTo>
                  <a:cubicBezTo>
                    <a:pt x="1526" y="9404"/>
                    <a:pt x="1517" y="9430"/>
                    <a:pt x="1526" y="9457"/>
                  </a:cubicBezTo>
                  <a:cubicBezTo>
                    <a:pt x="1535" y="9475"/>
                    <a:pt x="1553" y="9484"/>
                    <a:pt x="1571" y="9484"/>
                  </a:cubicBezTo>
                  <a:lnTo>
                    <a:pt x="1571" y="10385"/>
                  </a:lnTo>
                  <a:cubicBezTo>
                    <a:pt x="1526" y="10349"/>
                    <a:pt x="1481" y="10305"/>
                    <a:pt x="1437" y="10260"/>
                  </a:cubicBezTo>
                  <a:lnTo>
                    <a:pt x="1437" y="9377"/>
                  </a:lnTo>
                  <a:lnTo>
                    <a:pt x="1455" y="9377"/>
                  </a:lnTo>
                  <a:cubicBezTo>
                    <a:pt x="1481" y="9359"/>
                    <a:pt x="1490" y="9332"/>
                    <a:pt x="1472" y="9305"/>
                  </a:cubicBezTo>
                  <a:cubicBezTo>
                    <a:pt x="1466" y="9285"/>
                    <a:pt x="1444" y="9275"/>
                    <a:pt x="1422" y="9275"/>
                  </a:cubicBezTo>
                  <a:cubicBezTo>
                    <a:pt x="1415" y="9275"/>
                    <a:pt x="1408" y="9276"/>
                    <a:pt x="1401" y="9279"/>
                  </a:cubicBezTo>
                  <a:cubicBezTo>
                    <a:pt x="1374" y="9297"/>
                    <a:pt x="1365" y="9323"/>
                    <a:pt x="1383" y="9350"/>
                  </a:cubicBezTo>
                  <a:cubicBezTo>
                    <a:pt x="1392" y="9368"/>
                    <a:pt x="1401" y="9377"/>
                    <a:pt x="1419" y="9377"/>
                  </a:cubicBezTo>
                  <a:lnTo>
                    <a:pt x="1419" y="10242"/>
                  </a:lnTo>
                  <a:cubicBezTo>
                    <a:pt x="1374" y="10198"/>
                    <a:pt x="1330" y="10153"/>
                    <a:pt x="1285" y="10108"/>
                  </a:cubicBezTo>
                  <a:lnTo>
                    <a:pt x="1285" y="9314"/>
                  </a:lnTo>
                  <a:lnTo>
                    <a:pt x="1508" y="9091"/>
                  </a:lnTo>
                  <a:lnTo>
                    <a:pt x="1508" y="8806"/>
                  </a:lnTo>
                  <a:close/>
                  <a:moveTo>
                    <a:pt x="1829" y="8770"/>
                  </a:moveTo>
                  <a:lnTo>
                    <a:pt x="1829" y="8779"/>
                  </a:lnTo>
                  <a:lnTo>
                    <a:pt x="2186" y="8779"/>
                  </a:lnTo>
                  <a:lnTo>
                    <a:pt x="2266" y="8859"/>
                  </a:lnTo>
                  <a:lnTo>
                    <a:pt x="2266" y="10929"/>
                  </a:lnTo>
                  <a:cubicBezTo>
                    <a:pt x="2186" y="10876"/>
                    <a:pt x="2106" y="10822"/>
                    <a:pt x="2026" y="10760"/>
                  </a:cubicBezTo>
                  <a:lnTo>
                    <a:pt x="2026" y="9323"/>
                  </a:lnTo>
                  <a:lnTo>
                    <a:pt x="1767" y="9065"/>
                  </a:lnTo>
                  <a:lnTo>
                    <a:pt x="1767" y="8806"/>
                  </a:lnTo>
                  <a:lnTo>
                    <a:pt x="1749" y="8806"/>
                  </a:lnTo>
                  <a:lnTo>
                    <a:pt x="1749" y="9073"/>
                  </a:lnTo>
                  <a:lnTo>
                    <a:pt x="2008" y="9332"/>
                  </a:lnTo>
                  <a:lnTo>
                    <a:pt x="2008" y="10751"/>
                  </a:lnTo>
                  <a:cubicBezTo>
                    <a:pt x="1972" y="10724"/>
                    <a:pt x="1945" y="10706"/>
                    <a:pt x="1919" y="10679"/>
                  </a:cubicBezTo>
                  <a:lnTo>
                    <a:pt x="1919" y="9341"/>
                  </a:lnTo>
                  <a:lnTo>
                    <a:pt x="1651" y="9065"/>
                  </a:lnTo>
                  <a:lnTo>
                    <a:pt x="1651" y="8806"/>
                  </a:lnTo>
                  <a:lnTo>
                    <a:pt x="1749" y="8806"/>
                  </a:lnTo>
                  <a:cubicBezTo>
                    <a:pt x="1785" y="8806"/>
                    <a:pt x="1811" y="8788"/>
                    <a:pt x="1829" y="8770"/>
                  </a:cubicBezTo>
                  <a:close/>
                  <a:moveTo>
                    <a:pt x="2266" y="8627"/>
                  </a:moveTo>
                  <a:lnTo>
                    <a:pt x="2391" y="8752"/>
                  </a:lnTo>
                  <a:lnTo>
                    <a:pt x="2391" y="10991"/>
                  </a:lnTo>
                  <a:cubicBezTo>
                    <a:pt x="2356" y="10974"/>
                    <a:pt x="2320" y="10956"/>
                    <a:pt x="2284" y="10938"/>
                  </a:cubicBezTo>
                  <a:lnTo>
                    <a:pt x="2284" y="8850"/>
                  </a:lnTo>
                  <a:lnTo>
                    <a:pt x="2195" y="8761"/>
                  </a:lnTo>
                  <a:lnTo>
                    <a:pt x="1829" y="8761"/>
                  </a:lnTo>
                  <a:cubicBezTo>
                    <a:pt x="1838" y="8743"/>
                    <a:pt x="1847" y="8726"/>
                    <a:pt x="1847" y="8708"/>
                  </a:cubicBezTo>
                  <a:lnTo>
                    <a:pt x="1847" y="8627"/>
                  </a:lnTo>
                  <a:close/>
                  <a:moveTo>
                    <a:pt x="4970" y="8547"/>
                  </a:moveTo>
                  <a:lnTo>
                    <a:pt x="4970" y="10492"/>
                  </a:lnTo>
                  <a:cubicBezTo>
                    <a:pt x="4952" y="10572"/>
                    <a:pt x="4880" y="10786"/>
                    <a:pt x="4827" y="10840"/>
                  </a:cubicBezTo>
                  <a:cubicBezTo>
                    <a:pt x="4764" y="10893"/>
                    <a:pt x="4675" y="10947"/>
                    <a:pt x="4568" y="10991"/>
                  </a:cubicBezTo>
                  <a:lnTo>
                    <a:pt x="4568" y="10260"/>
                  </a:lnTo>
                  <a:lnTo>
                    <a:pt x="4399" y="10073"/>
                  </a:lnTo>
                  <a:lnTo>
                    <a:pt x="4399" y="9796"/>
                  </a:lnTo>
                  <a:lnTo>
                    <a:pt x="4381" y="9796"/>
                  </a:lnTo>
                  <a:lnTo>
                    <a:pt x="4381" y="10073"/>
                  </a:lnTo>
                  <a:lnTo>
                    <a:pt x="4550" y="10269"/>
                  </a:lnTo>
                  <a:lnTo>
                    <a:pt x="4550" y="11000"/>
                  </a:lnTo>
                  <a:cubicBezTo>
                    <a:pt x="4461" y="11036"/>
                    <a:pt x="4354" y="11063"/>
                    <a:pt x="4238" y="11099"/>
                  </a:cubicBezTo>
                  <a:lnTo>
                    <a:pt x="4238" y="9796"/>
                  </a:lnTo>
                  <a:lnTo>
                    <a:pt x="4381" y="9796"/>
                  </a:lnTo>
                  <a:cubicBezTo>
                    <a:pt x="4461" y="9796"/>
                    <a:pt x="4532" y="9725"/>
                    <a:pt x="4532" y="9636"/>
                  </a:cubicBezTo>
                  <a:lnTo>
                    <a:pt x="4532" y="9154"/>
                  </a:lnTo>
                  <a:cubicBezTo>
                    <a:pt x="4532" y="9091"/>
                    <a:pt x="4497" y="9029"/>
                    <a:pt x="4434" y="9011"/>
                  </a:cubicBezTo>
                  <a:lnTo>
                    <a:pt x="4443" y="9011"/>
                  </a:lnTo>
                  <a:lnTo>
                    <a:pt x="4443" y="8770"/>
                  </a:lnTo>
                  <a:lnTo>
                    <a:pt x="4693" y="8547"/>
                  </a:lnTo>
                  <a:close/>
                  <a:moveTo>
                    <a:pt x="2481" y="8395"/>
                  </a:moveTo>
                  <a:lnTo>
                    <a:pt x="2712" y="8627"/>
                  </a:lnTo>
                  <a:lnTo>
                    <a:pt x="2712" y="9154"/>
                  </a:lnTo>
                  <a:lnTo>
                    <a:pt x="3087" y="9511"/>
                  </a:lnTo>
                  <a:lnTo>
                    <a:pt x="3738" y="9511"/>
                  </a:lnTo>
                  <a:lnTo>
                    <a:pt x="3738" y="9636"/>
                  </a:lnTo>
                  <a:cubicBezTo>
                    <a:pt x="3738" y="9725"/>
                    <a:pt x="3810" y="9796"/>
                    <a:pt x="3890" y="9796"/>
                  </a:cubicBezTo>
                  <a:lnTo>
                    <a:pt x="3899" y="9796"/>
                  </a:lnTo>
                  <a:lnTo>
                    <a:pt x="3899" y="10090"/>
                  </a:lnTo>
                  <a:lnTo>
                    <a:pt x="3266" y="10733"/>
                  </a:lnTo>
                  <a:lnTo>
                    <a:pt x="3257" y="10733"/>
                  </a:lnTo>
                  <a:lnTo>
                    <a:pt x="3257" y="11197"/>
                  </a:lnTo>
                  <a:cubicBezTo>
                    <a:pt x="3105" y="11197"/>
                    <a:pt x="2962" y="11179"/>
                    <a:pt x="2837" y="11161"/>
                  </a:cubicBezTo>
                  <a:lnTo>
                    <a:pt x="2837" y="10670"/>
                  </a:lnTo>
                  <a:lnTo>
                    <a:pt x="3257" y="10260"/>
                  </a:lnTo>
                  <a:cubicBezTo>
                    <a:pt x="3267" y="10270"/>
                    <a:pt x="3281" y="10275"/>
                    <a:pt x="3294" y="10275"/>
                  </a:cubicBezTo>
                  <a:cubicBezTo>
                    <a:pt x="3303" y="10275"/>
                    <a:pt x="3312" y="10273"/>
                    <a:pt x="3319" y="10269"/>
                  </a:cubicBezTo>
                  <a:cubicBezTo>
                    <a:pt x="3346" y="10251"/>
                    <a:pt x="3355" y="10224"/>
                    <a:pt x="3337" y="10198"/>
                  </a:cubicBezTo>
                  <a:cubicBezTo>
                    <a:pt x="3330" y="10177"/>
                    <a:pt x="3309" y="10167"/>
                    <a:pt x="3287" y="10167"/>
                  </a:cubicBezTo>
                  <a:cubicBezTo>
                    <a:pt x="3280" y="10167"/>
                    <a:pt x="3272" y="10169"/>
                    <a:pt x="3266" y="10171"/>
                  </a:cubicBezTo>
                  <a:cubicBezTo>
                    <a:pt x="3239" y="10189"/>
                    <a:pt x="3230" y="10215"/>
                    <a:pt x="3248" y="10242"/>
                  </a:cubicBezTo>
                  <a:cubicBezTo>
                    <a:pt x="3248" y="10242"/>
                    <a:pt x="3248" y="10251"/>
                    <a:pt x="3248" y="10251"/>
                  </a:cubicBezTo>
                  <a:lnTo>
                    <a:pt x="2820" y="10661"/>
                  </a:lnTo>
                  <a:lnTo>
                    <a:pt x="2820" y="11152"/>
                  </a:lnTo>
                  <a:cubicBezTo>
                    <a:pt x="2802" y="11152"/>
                    <a:pt x="2775" y="11143"/>
                    <a:pt x="2757" y="11143"/>
                  </a:cubicBezTo>
                  <a:cubicBezTo>
                    <a:pt x="2739" y="11134"/>
                    <a:pt x="2712" y="11134"/>
                    <a:pt x="2695" y="11125"/>
                  </a:cubicBezTo>
                  <a:lnTo>
                    <a:pt x="2695" y="10492"/>
                  </a:lnTo>
                  <a:lnTo>
                    <a:pt x="3096" y="10135"/>
                  </a:lnTo>
                  <a:cubicBezTo>
                    <a:pt x="3101" y="10140"/>
                    <a:pt x="3109" y="10142"/>
                    <a:pt x="3120" y="10142"/>
                  </a:cubicBezTo>
                  <a:cubicBezTo>
                    <a:pt x="3130" y="10142"/>
                    <a:pt x="3141" y="10140"/>
                    <a:pt x="3150" y="10135"/>
                  </a:cubicBezTo>
                  <a:cubicBezTo>
                    <a:pt x="3176" y="10126"/>
                    <a:pt x="3185" y="10090"/>
                    <a:pt x="3176" y="10064"/>
                  </a:cubicBezTo>
                  <a:cubicBezTo>
                    <a:pt x="3165" y="10046"/>
                    <a:pt x="3150" y="10037"/>
                    <a:pt x="3133" y="10037"/>
                  </a:cubicBezTo>
                  <a:cubicBezTo>
                    <a:pt x="3124" y="10037"/>
                    <a:pt x="3115" y="10040"/>
                    <a:pt x="3105" y="10046"/>
                  </a:cubicBezTo>
                  <a:cubicBezTo>
                    <a:pt x="3078" y="10055"/>
                    <a:pt x="3069" y="10090"/>
                    <a:pt x="3078" y="10117"/>
                  </a:cubicBezTo>
                  <a:lnTo>
                    <a:pt x="2677" y="10483"/>
                  </a:lnTo>
                  <a:lnTo>
                    <a:pt x="2677" y="11116"/>
                  </a:lnTo>
                  <a:cubicBezTo>
                    <a:pt x="2623" y="11107"/>
                    <a:pt x="2579" y="11090"/>
                    <a:pt x="2534" y="11063"/>
                  </a:cubicBezTo>
                  <a:lnTo>
                    <a:pt x="2534" y="10358"/>
                  </a:lnTo>
                  <a:lnTo>
                    <a:pt x="2953" y="9966"/>
                  </a:lnTo>
                  <a:cubicBezTo>
                    <a:pt x="2964" y="9976"/>
                    <a:pt x="2974" y="9980"/>
                    <a:pt x="2985" y="9980"/>
                  </a:cubicBezTo>
                  <a:cubicBezTo>
                    <a:pt x="2992" y="9980"/>
                    <a:pt x="3000" y="9978"/>
                    <a:pt x="3007" y="9974"/>
                  </a:cubicBezTo>
                  <a:cubicBezTo>
                    <a:pt x="3034" y="9957"/>
                    <a:pt x="3043" y="9930"/>
                    <a:pt x="3034" y="9903"/>
                  </a:cubicBezTo>
                  <a:cubicBezTo>
                    <a:pt x="3020" y="9883"/>
                    <a:pt x="3002" y="9873"/>
                    <a:pt x="2982" y="9873"/>
                  </a:cubicBezTo>
                  <a:cubicBezTo>
                    <a:pt x="2976" y="9873"/>
                    <a:pt x="2969" y="9874"/>
                    <a:pt x="2962" y="9876"/>
                  </a:cubicBezTo>
                  <a:cubicBezTo>
                    <a:pt x="2936" y="9894"/>
                    <a:pt x="2927" y="9921"/>
                    <a:pt x="2936" y="9948"/>
                  </a:cubicBezTo>
                  <a:cubicBezTo>
                    <a:pt x="2936" y="9948"/>
                    <a:pt x="2936" y="9957"/>
                    <a:pt x="2936" y="9957"/>
                  </a:cubicBezTo>
                  <a:lnTo>
                    <a:pt x="2516" y="10349"/>
                  </a:lnTo>
                  <a:lnTo>
                    <a:pt x="2516" y="11054"/>
                  </a:lnTo>
                  <a:cubicBezTo>
                    <a:pt x="2481" y="11036"/>
                    <a:pt x="2445" y="11018"/>
                    <a:pt x="2409" y="11000"/>
                  </a:cubicBezTo>
                  <a:lnTo>
                    <a:pt x="2409" y="8743"/>
                  </a:lnTo>
                  <a:lnTo>
                    <a:pt x="2275" y="8610"/>
                  </a:lnTo>
                  <a:lnTo>
                    <a:pt x="1847" y="8610"/>
                  </a:lnTo>
                  <a:lnTo>
                    <a:pt x="1847" y="8503"/>
                  </a:lnTo>
                  <a:lnTo>
                    <a:pt x="2373" y="8503"/>
                  </a:lnTo>
                  <a:lnTo>
                    <a:pt x="2534" y="8645"/>
                  </a:lnTo>
                  <a:lnTo>
                    <a:pt x="2534" y="9189"/>
                  </a:lnTo>
                  <a:lnTo>
                    <a:pt x="2989" y="9653"/>
                  </a:lnTo>
                  <a:lnTo>
                    <a:pt x="3738" y="9653"/>
                  </a:lnTo>
                  <a:lnTo>
                    <a:pt x="3738" y="9636"/>
                  </a:lnTo>
                  <a:lnTo>
                    <a:pt x="2998" y="9636"/>
                  </a:lnTo>
                  <a:lnTo>
                    <a:pt x="2552" y="9181"/>
                  </a:lnTo>
                  <a:lnTo>
                    <a:pt x="2552" y="8645"/>
                  </a:lnTo>
                  <a:lnTo>
                    <a:pt x="2382" y="8485"/>
                  </a:lnTo>
                  <a:lnTo>
                    <a:pt x="1847" y="8485"/>
                  </a:lnTo>
                  <a:lnTo>
                    <a:pt x="1847" y="8413"/>
                  </a:lnTo>
                  <a:cubicBezTo>
                    <a:pt x="1847" y="8404"/>
                    <a:pt x="1838" y="8404"/>
                    <a:pt x="1838" y="8395"/>
                  </a:cubicBezTo>
                  <a:close/>
                  <a:moveTo>
                    <a:pt x="4051" y="9796"/>
                  </a:moveTo>
                  <a:lnTo>
                    <a:pt x="4051" y="10135"/>
                  </a:lnTo>
                  <a:lnTo>
                    <a:pt x="3417" y="10760"/>
                  </a:lnTo>
                  <a:lnTo>
                    <a:pt x="3417" y="11197"/>
                  </a:lnTo>
                  <a:lnTo>
                    <a:pt x="3283" y="11197"/>
                  </a:lnTo>
                  <a:lnTo>
                    <a:pt x="3283" y="10742"/>
                  </a:lnTo>
                  <a:lnTo>
                    <a:pt x="3917" y="10099"/>
                  </a:lnTo>
                  <a:lnTo>
                    <a:pt x="3917" y="10090"/>
                  </a:lnTo>
                  <a:lnTo>
                    <a:pt x="3917" y="9796"/>
                  </a:lnTo>
                  <a:close/>
                  <a:moveTo>
                    <a:pt x="4220" y="9796"/>
                  </a:moveTo>
                  <a:lnTo>
                    <a:pt x="4220" y="11099"/>
                  </a:lnTo>
                  <a:cubicBezTo>
                    <a:pt x="4104" y="11125"/>
                    <a:pt x="3970" y="11152"/>
                    <a:pt x="3837" y="11161"/>
                  </a:cubicBezTo>
                  <a:cubicBezTo>
                    <a:pt x="3703" y="11179"/>
                    <a:pt x="3569" y="11188"/>
                    <a:pt x="3435" y="11197"/>
                  </a:cubicBezTo>
                  <a:lnTo>
                    <a:pt x="3435" y="10768"/>
                  </a:lnTo>
                  <a:lnTo>
                    <a:pt x="4060" y="10144"/>
                  </a:lnTo>
                  <a:lnTo>
                    <a:pt x="4068" y="10135"/>
                  </a:lnTo>
                  <a:lnTo>
                    <a:pt x="4068" y="9796"/>
                  </a:lnTo>
                  <a:close/>
                  <a:moveTo>
                    <a:pt x="4238" y="0"/>
                  </a:moveTo>
                  <a:cubicBezTo>
                    <a:pt x="4232" y="0"/>
                    <a:pt x="4226" y="0"/>
                    <a:pt x="4220" y="1"/>
                  </a:cubicBezTo>
                  <a:cubicBezTo>
                    <a:pt x="3765" y="54"/>
                    <a:pt x="2855" y="393"/>
                    <a:pt x="2579" y="741"/>
                  </a:cubicBezTo>
                  <a:cubicBezTo>
                    <a:pt x="2463" y="875"/>
                    <a:pt x="2391" y="1125"/>
                    <a:pt x="2320" y="1375"/>
                  </a:cubicBezTo>
                  <a:cubicBezTo>
                    <a:pt x="2258" y="1589"/>
                    <a:pt x="2186" y="1812"/>
                    <a:pt x="2106" y="1928"/>
                  </a:cubicBezTo>
                  <a:cubicBezTo>
                    <a:pt x="2070" y="1981"/>
                    <a:pt x="1910" y="2106"/>
                    <a:pt x="1910" y="2106"/>
                  </a:cubicBezTo>
                  <a:cubicBezTo>
                    <a:pt x="1874" y="2133"/>
                    <a:pt x="1035" y="2677"/>
                    <a:pt x="821" y="2945"/>
                  </a:cubicBezTo>
                  <a:cubicBezTo>
                    <a:pt x="527" y="3328"/>
                    <a:pt x="125" y="4247"/>
                    <a:pt x="45" y="4729"/>
                  </a:cubicBezTo>
                  <a:cubicBezTo>
                    <a:pt x="1" y="5059"/>
                    <a:pt x="1" y="5701"/>
                    <a:pt x="63" y="6005"/>
                  </a:cubicBezTo>
                  <a:cubicBezTo>
                    <a:pt x="99" y="6174"/>
                    <a:pt x="188" y="6406"/>
                    <a:pt x="268" y="6638"/>
                  </a:cubicBezTo>
                  <a:cubicBezTo>
                    <a:pt x="366" y="6879"/>
                    <a:pt x="455" y="7129"/>
                    <a:pt x="491" y="7298"/>
                  </a:cubicBezTo>
                  <a:cubicBezTo>
                    <a:pt x="518" y="7477"/>
                    <a:pt x="491" y="7744"/>
                    <a:pt x="455" y="8030"/>
                  </a:cubicBezTo>
                  <a:cubicBezTo>
                    <a:pt x="420" y="8395"/>
                    <a:pt x="375" y="8779"/>
                    <a:pt x="464" y="9002"/>
                  </a:cubicBezTo>
                  <a:cubicBezTo>
                    <a:pt x="750" y="9743"/>
                    <a:pt x="1981" y="10991"/>
                    <a:pt x="2748" y="11179"/>
                  </a:cubicBezTo>
                  <a:cubicBezTo>
                    <a:pt x="2900" y="11215"/>
                    <a:pt x="3105" y="11232"/>
                    <a:pt x="3328" y="11232"/>
                  </a:cubicBezTo>
                  <a:cubicBezTo>
                    <a:pt x="3881" y="11232"/>
                    <a:pt x="4559" y="11116"/>
                    <a:pt x="4845" y="10867"/>
                  </a:cubicBezTo>
                  <a:cubicBezTo>
                    <a:pt x="4925" y="10795"/>
                    <a:pt x="5005" y="10510"/>
                    <a:pt x="5005" y="10492"/>
                  </a:cubicBezTo>
                  <a:lnTo>
                    <a:pt x="5005" y="599"/>
                  </a:lnTo>
                  <a:lnTo>
                    <a:pt x="5005" y="590"/>
                  </a:lnTo>
                  <a:cubicBezTo>
                    <a:pt x="4996" y="581"/>
                    <a:pt x="4818" y="242"/>
                    <a:pt x="4711" y="161"/>
                  </a:cubicBezTo>
                  <a:cubicBezTo>
                    <a:pt x="4609" y="85"/>
                    <a:pt x="4369" y="0"/>
                    <a:pt x="423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st="9525">
                <a:schemeClr val="dk2">
                  <a:alpha val="7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9" name="Google Shape;579;p49"/>
          <p:cNvSpPr/>
          <p:nvPr/>
        </p:nvSpPr>
        <p:spPr>
          <a:xfrm>
            <a:off x="3316678" y="1450767"/>
            <a:ext cx="660023" cy="660100"/>
          </a:xfrm>
          <a:custGeom>
            <a:rect b="b" l="l" r="r" t="t"/>
            <a:pathLst>
              <a:path extrusionOk="0" h="4810" w="4809">
                <a:moveTo>
                  <a:pt x="4345" y="1571"/>
                </a:moveTo>
                <a:cubicBezTo>
                  <a:pt x="4809" y="2641"/>
                  <a:pt x="4309" y="3890"/>
                  <a:pt x="3239" y="4345"/>
                </a:cubicBezTo>
                <a:cubicBezTo>
                  <a:pt x="2168" y="4809"/>
                  <a:pt x="919" y="4319"/>
                  <a:pt x="464" y="3248"/>
                </a:cubicBezTo>
                <a:cubicBezTo>
                  <a:pt x="0" y="2169"/>
                  <a:pt x="491" y="929"/>
                  <a:pt x="1571" y="465"/>
                </a:cubicBezTo>
                <a:cubicBezTo>
                  <a:pt x="2641" y="1"/>
                  <a:pt x="3881" y="500"/>
                  <a:pt x="4345" y="1571"/>
                </a:cubicBezTo>
              </a:path>
            </a:pathLst>
          </a:custGeom>
          <a:gradFill>
            <a:gsLst>
              <a:gs pos="0">
                <a:schemeClr val="dk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9"/>
          <p:cNvSpPr/>
          <p:nvPr/>
        </p:nvSpPr>
        <p:spPr>
          <a:xfrm>
            <a:off x="2355997" y="741490"/>
            <a:ext cx="238346" cy="238372"/>
          </a:xfrm>
          <a:custGeom>
            <a:rect b="b" l="l" r="r" t="t"/>
            <a:pathLst>
              <a:path extrusionOk="0" h="4810" w="4809">
                <a:moveTo>
                  <a:pt x="4345" y="1571"/>
                </a:moveTo>
                <a:cubicBezTo>
                  <a:pt x="4809" y="2641"/>
                  <a:pt x="4309" y="3890"/>
                  <a:pt x="3239" y="4345"/>
                </a:cubicBezTo>
                <a:cubicBezTo>
                  <a:pt x="2168" y="4809"/>
                  <a:pt x="919" y="4319"/>
                  <a:pt x="464" y="3248"/>
                </a:cubicBezTo>
                <a:cubicBezTo>
                  <a:pt x="0" y="2169"/>
                  <a:pt x="491" y="929"/>
                  <a:pt x="1571" y="465"/>
                </a:cubicBezTo>
                <a:cubicBezTo>
                  <a:pt x="2641" y="1"/>
                  <a:pt x="3881" y="500"/>
                  <a:pt x="4345" y="1571"/>
                </a:cubicBezTo>
              </a:path>
            </a:pathLst>
          </a:custGeom>
          <a:gradFill>
            <a:gsLst>
              <a:gs pos="0">
                <a:schemeClr val="dk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9"/>
          <p:cNvSpPr/>
          <p:nvPr/>
        </p:nvSpPr>
        <p:spPr>
          <a:xfrm>
            <a:off x="2816990" y="2016492"/>
            <a:ext cx="660023" cy="660100"/>
          </a:xfrm>
          <a:custGeom>
            <a:rect b="b" l="l" r="r" t="t"/>
            <a:pathLst>
              <a:path extrusionOk="0" h="4810" w="4809">
                <a:moveTo>
                  <a:pt x="4345" y="1571"/>
                </a:moveTo>
                <a:cubicBezTo>
                  <a:pt x="4809" y="2641"/>
                  <a:pt x="4309" y="3890"/>
                  <a:pt x="3239" y="4345"/>
                </a:cubicBezTo>
                <a:cubicBezTo>
                  <a:pt x="2168" y="4809"/>
                  <a:pt x="919" y="4319"/>
                  <a:pt x="464" y="3248"/>
                </a:cubicBezTo>
                <a:cubicBezTo>
                  <a:pt x="0" y="2169"/>
                  <a:pt x="491" y="929"/>
                  <a:pt x="1571" y="465"/>
                </a:cubicBezTo>
                <a:cubicBezTo>
                  <a:pt x="2641" y="1"/>
                  <a:pt x="3881" y="500"/>
                  <a:pt x="4345" y="1571"/>
                </a:cubicBezTo>
              </a:path>
            </a:pathLst>
          </a:custGeom>
          <a:gradFill>
            <a:gsLst>
              <a:gs pos="0">
                <a:schemeClr val="dk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9"/>
          <p:cNvSpPr/>
          <p:nvPr/>
        </p:nvSpPr>
        <p:spPr>
          <a:xfrm>
            <a:off x="149040" y="2936254"/>
            <a:ext cx="660023" cy="660100"/>
          </a:xfrm>
          <a:custGeom>
            <a:rect b="b" l="l" r="r" t="t"/>
            <a:pathLst>
              <a:path extrusionOk="0" h="4810" w="4809">
                <a:moveTo>
                  <a:pt x="4345" y="1571"/>
                </a:moveTo>
                <a:cubicBezTo>
                  <a:pt x="4809" y="2641"/>
                  <a:pt x="4309" y="3890"/>
                  <a:pt x="3239" y="4345"/>
                </a:cubicBezTo>
                <a:cubicBezTo>
                  <a:pt x="2168" y="4809"/>
                  <a:pt x="919" y="4319"/>
                  <a:pt x="464" y="3248"/>
                </a:cubicBezTo>
                <a:cubicBezTo>
                  <a:pt x="0" y="2169"/>
                  <a:pt x="491" y="929"/>
                  <a:pt x="1571" y="465"/>
                </a:cubicBezTo>
                <a:cubicBezTo>
                  <a:pt x="2641" y="1"/>
                  <a:pt x="3881" y="500"/>
                  <a:pt x="4345" y="1571"/>
                </a:cubicBezTo>
              </a:path>
            </a:pathLst>
          </a:custGeom>
          <a:gradFill>
            <a:gsLst>
              <a:gs pos="0">
                <a:schemeClr val="dk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9"/>
          <p:cNvSpPr/>
          <p:nvPr/>
        </p:nvSpPr>
        <p:spPr>
          <a:xfrm>
            <a:off x="1952798" y="3408352"/>
            <a:ext cx="327012" cy="327044"/>
          </a:xfrm>
          <a:custGeom>
            <a:rect b="b" l="l" r="r" t="t"/>
            <a:pathLst>
              <a:path extrusionOk="0" h="4810" w="4809">
                <a:moveTo>
                  <a:pt x="4345" y="1571"/>
                </a:moveTo>
                <a:cubicBezTo>
                  <a:pt x="4809" y="2641"/>
                  <a:pt x="4309" y="3890"/>
                  <a:pt x="3239" y="4345"/>
                </a:cubicBezTo>
                <a:cubicBezTo>
                  <a:pt x="2168" y="4809"/>
                  <a:pt x="919" y="4319"/>
                  <a:pt x="464" y="3248"/>
                </a:cubicBezTo>
                <a:cubicBezTo>
                  <a:pt x="0" y="2169"/>
                  <a:pt x="491" y="929"/>
                  <a:pt x="1571" y="465"/>
                </a:cubicBezTo>
                <a:cubicBezTo>
                  <a:pt x="2641" y="1"/>
                  <a:pt x="3881" y="500"/>
                  <a:pt x="4345" y="1571"/>
                </a:cubicBezTo>
              </a:path>
            </a:pathLst>
          </a:custGeom>
          <a:gradFill>
            <a:gsLst>
              <a:gs pos="0">
                <a:schemeClr val="dk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9"/>
          <p:cNvSpPr/>
          <p:nvPr/>
        </p:nvSpPr>
        <p:spPr>
          <a:xfrm>
            <a:off x="661854" y="528853"/>
            <a:ext cx="945630" cy="945730"/>
          </a:xfrm>
          <a:custGeom>
            <a:rect b="b" l="l" r="r" t="t"/>
            <a:pathLst>
              <a:path extrusionOk="0" h="4810" w="4809">
                <a:moveTo>
                  <a:pt x="4345" y="1571"/>
                </a:moveTo>
                <a:cubicBezTo>
                  <a:pt x="4809" y="2641"/>
                  <a:pt x="4309" y="3890"/>
                  <a:pt x="3239" y="4345"/>
                </a:cubicBezTo>
                <a:cubicBezTo>
                  <a:pt x="2168" y="4809"/>
                  <a:pt x="919" y="4319"/>
                  <a:pt x="464" y="3248"/>
                </a:cubicBezTo>
                <a:cubicBezTo>
                  <a:pt x="0" y="2169"/>
                  <a:pt x="491" y="929"/>
                  <a:pt x="1571" y="465"/>
                </a:cubicBezTo>
                <a:cubicBezTo>
                  <a:pt x="2641" y="1"/>
                  <a:pt x="3881" y="500"/>
                  <a:pt x="4345" y="1571"/>
                </a:cubicBezTo>
              </a:path>
            </a:pathLst>
          </a:custGeom>
          <a:gradFill>
            <a:gsLst>
              <a:gs pos="0">
                <a:schemeClr val="dk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9"/>
          <p:cNvSpPr/>
          <p:nvPr/>
        </p:nvSpPr>
        <p:spPr>
          <a:xfrm>
            <a:off x="225247" y="1585440"/>
            <a:ext cx="238346" cy="238372"/>
          </a:xfrm>
          <a:custGeom>
            <a:rect b="b" l="l" r="r" t="t"/>
            <a:pathLst>
              <a:path extrusionOk="0" h="4810" w="4809">
                <a:moveTo>
                  <a:pt x="4345" y="1571"/>
                </a:moveTo>
                <a:cubicBezTo>
                  <a:pt x="4809" y="2641"/>
                  <a:pt x="4309" y="3890"/>
                  <a:pt x="3239" y="4345"/>
                </a:cubicBezTo>
                <a:cubicBezTo>
                  <a:pt x="2168" y="4809"/>
                  <a:pt x="919" y="4319"/>
                  <a:pt x="464" y="3248"/>
                </a:cubicBezTo>
                <a:cubicBezTo>
                  <a:pt x="0" y="2169"/>
                  <a:pt x="491" y="929"/>
                  <a:pt x="1571" y="465"/>
                </a:cubicBezTo>
                <a:cubicBezTo>
                  <a:pt x="2641" y="1"/>
                  <a:pt x="3881" y="500"/>
                  <a:pt x="4345" y="1571"/>
                </a:cubicBezTo>
              </a:path>
            </a:pathLst>
          </a:custGeom>
          <a:gradFill>
            <a:gsLst>
              <a:gs pos="0">
                <a:schemeClr val="dk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0"/>
          <p:cNvSpPr txBox="1"/>
          <p:nvPr>
            <p:ph type="title"/>
          </p:nvPr>
        </p:nvSpPr>
        <p:spPr>
          <a:xfrm>
            <a:off x="720000" y="310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Bag of Words + Naive Bayes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92" name="Google Shape;592;p50"/>
          <p:cNvSpPr txBox="1"/>
          <p:nvPr/>
        </p:nvSpPr>
        <p:spPr>
          <a:xfrm>
            <a:off x="311700" y="994725"/>
            <a:ext cx="8673000" cy="2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"/>
              <a:buChar char="●"/>
            </a:pPr>
            <a:r>
              <a:rPr b="1" lang="ca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Bag of Words (BoW)</a:t>
            </a:r>
            <a:r>
              <a:rPr lang="ca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: Represents text as a collection of word counts or frequencies, ignoring word order and grammar, to create numerical features for text analysis.</a:t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"/>
              <a:buChar char="●"/>
            </a:pPr>
            <a:r>
              <a:rPr b="1" lang="ca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CountVectorizer:</a:t>
            </a:r>
            <a:r>
              <a:rPr lang="ca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Transforms text into a sparse matrix of word counts, capturing the frequency of each word in the vocabulary for feature extraction.</a:t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Maven Pro"/>
              <a:buChar char="●"/>
            </a:pPr>
            <a:r>
              <a:rPr b="1" lang="ca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Multinomial Naive Bayes</a:t>
            </a:r>
            <a:r>
              <a:rPr lang="ca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: A probabilistic classifier that uses word frequencies to predict class probabilities, suitable for discrete data like word counts in text classification.</a:t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93" name="Google Shape;5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725" y="3271038"/>
            <a:ext cx="28765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7400" y="173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0"/>
          <p:cNvSpPr txBox="1"/>
          <p:nvPr/>
        </p:nvSpPr>
        <p:spPr>
          <a:xfrm>
            <a:off x="7897900" y="490500"/>
            <a:ext cx="127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6"/>
              </a:rPr>
              <a:t>Python Notebook</a:t>
            </a:r>
            <a:endParaRPr sz="1000" u="sng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1"/>
          <p:cNvSpPr txBox="1"/>
          <p:nvPr>
            <p:ph type="title"/>
          </p:nvPr>
        </p:nvSpPr>
        <p:spPr>
          <a:xfrm>
            <a:off x="720000" y="310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Bag of Words + Naive Bayes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602" name="Google Shape;6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1950"/>
            <a:ext cx="419100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1432900"/>
            <a:ext cx="42291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1"/>
          <p:cNvSpPr txBox="1"/>
          <p:nvPr/>
        </p:nvSpPr>
        <p:spPr>
          <a:xfrm>
            <a:off x="3072000" y="43732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Accuracy: 81.95%</a:t>
            </a:r>
            <a:endParaRPr b="1" sz="1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 txBox="1"/>
          <p:nvPr>
            <p:ph type="title"/>
          </p:nvPr>
        </p:nvSpPr>
        <p:spPr>
          <a:xfrm>
            <a:off x="720000" y="234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TF-IDF + </a:t>
            </a:r>
            <a:r>
              <a:rPr lang="ca"/>
              <a:t>Logistic Regression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11" name="Google Shape;611;p52"/>
          <p:cNvSpPr txBox="1"/>
          <p:nvPr/>
        </p:nvSpPr>
        <p:spPr>
          <a:xfrm>
            <a:off x="720000" y="965025"/>
            <a:ext cx="72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</a:pPr>
            <a:r>
              <a:t/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12" name="Google Shape;612;p5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7400" y="173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2"/>
          <p:cNvSpPr txBox="1"/>
          <p:nvPr/>
        </p:nvSpPr>
        <p:spPr>
          <a:xfrm>
            <a:off x="7897900" y="490500"/>
            <a:ext cx="127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5"/>
              </a:rPr>
              <a:t>Python Notebook</a:t>
            </a:r>
            <a:endParaRPr sz="1000" u="sng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14" name="Google Shape;614;p52"/>
          <p:cNvSpPr txBox="1"/>
          <p:nvPr/>
        </p:nvSpPr>
        <p:spPr>
          <a:xfrm>
            <a:off x="326650" y="1087450"/>
            <a:ext cx="85437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●"/>
            </a:pPr>
            <a:r>
              <a:rPr lang="ca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Train model using TF-IDF Vectorizer and Logistic Regression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●"/>
            </a:pPr>
            <a:r>
              <a:rPr lang="ca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TF-IDF (Term Frequency-Inverse Document Frequency) transforms text into numerical features based on word importance for feature extraction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Maven Pro"/>
              <a:buChar char="●"/>
            </a:pPr>
            <a:r>
              <a:rPr lang="ca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Logistic Regression for classification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15" name="Google Shape;61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8200" y="2874450"/>
            <a:ext cx="480060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3"/>
          <p:cNvSpPr txBox="1"/>
          <p:nvPr>
            <p:ph type="title"/>
          </p:nvPr>
        </p:nvSpPr>
        <p:spPr>
          <a:xfrm>
            <a:off x="720000" y="234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TF-IDF + Logistic Regression</a:t>
            </a:r>
            <a:endParaRPr/>
          </a:p>
        </p:txBody>
      </p:sp>
      <p:sp>
        <p:nvSpPr>
          <p:cNvPr id="621" name="Google Shape;621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22" name="Google Shape;622;p53"/>
          <p:cNvSpPr txBox="1"/>
          <p:nvPr/>
        </p:nvSpPr>
        <p:spPr>
          <a:xfrm>
            <a:off x="606400" y="1057075"/>
            <a:ext cx="85437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●"/>
            </a:pPr>
            <a:r>
              <a:rPr lang="ca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Grid Search for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○"/>
            </a:pPr>
            <a:r>
              <a:rPr lang="ca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TF-IDF Max features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○"/>
            </a:pPr>
            <a:r>
              <a:rPr lang="ca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Regularization strength of Classifier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23" name="Google Shape;623;p5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7400" y="173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3"/>
          <p:cNvSpPr txBox="1"/>
          <p:nvPr/>
        </p:nvSpPr>
        <p:spPr>
          <a:xfrm>
            <a:off x="7897900" y="490500"/>
            <a:ext cx="127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5"/>
              </a:rPr>
              <a:t>Python Notebook</a:t>
            </a:r>
            <a:endParaRPr sz="1000" u="sng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25" name="Google Shape;62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8300" y="2395150"/>
            <a:ext cx="4368604" cy="12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8563" y="3725725"/>
            <a:ext cx="6899370" cy="78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4"/>
          <p:cNvSpPr txBox="1"/>
          <p:nvPr>
            <p:ph type="title"/>
          </p:nvPr>
        </p:nvSpPr>
        <p:spPr>
          <a:xfrm>
            <a:off x="720000" y="234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TF-IDF + Logistic Regression</a:t>
            </a:r>
            <a:endParaRPr/>
          </a:p>
        </p:txBody>
      </p:sp>
      <p:sp>
        <p:nvSpPr>
          <p:cNvPr id="632" name="Google Shape;63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33" name="Google Shape;633;p54"/>
          <p:cNvSpPr txBox="1"/>
          <p:nvPr/>
        </p:nvSpPr>
        <p:spPr>
          <a:xfrm>
            <a:off x="720000" y="965025"/>
            <a:ext cx="72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</a:pPr>
            <a:r>
              <a:t/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34" name="Google Shape;6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425" y="1261406"/>
            <a:ext cx="4162425" cy="2781344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5" name="Google Shape;6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163" y="1262050"/>
            <a:ext cx="4162425" cy="277177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6" name="Google Shape;636;p54"/>
          <p:cNvSpPr txBox="1"/>
          <p:nvPr/>
        </p:nvSpPr>
        <p:spPr>
          <a:xfrm>
            <a:off x="2525550" y="4373250"/>
            <a:ext cx="409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Accuracy: 89.19%</a:t>
            </a:r>
            <a:endParaRPr b="1" sz="1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5"/>
          <p:cNvSpPr txBox="1"/>
          <p:nvPr>
            <p:ph type="title"/>
          </p:nvPr>
        </p:nvSpPr>
        <p:spPr>
          <a:xfrm>
            <a:off x="720000" y="310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LSTM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43" name="Google Shape;643;p55"/>
          <p:cNvSpPr txBox="1"/>
          <p:nvPr/>
        </p:nvSpPr>
        <p:spPr>
          <a:xfrm>
            <a:off x="311700" y="994725"/>
            <a:ext cx="86730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ca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Bidirectional LSTM</a:t>
            </a:r>
            <a:r>
              <a:rPr lang="ca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: Processes text in both forward and backward directions, capturing long-range dependencies and context for better emotion understanding.</a:t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ca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Embedding Layer</a:t>
            </a:r>
            <a:r>
              <a:rPr lang="ca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: Converts words into dense vectors, preserving semantic relationships and improving model learning.</a:t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b="1" lang="ca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Sequence Processing</a:t>
            </a:r>
            <a:r>
              <a:rPr lang="ca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: Unlike Bag-of-Words, LSTM retains word order, making it better at detecting nuanced emotions in text.</a:t>
            </a:r>
            <a:endParaRPr b="1"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44" name="Google Shape;6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750" y="3116800"/>
            <a:ext cx="4410501" cy="17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7400" y="173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5"/>
          <p:cNvSpPr txBox="1"/>
          <p:nvPr/>
        </p:nvSpPr>
        <p:spPr>
          <a:xfrm>
            <a:off x="7897900" y="490500"/>
            <a:ext cx="127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6"/>
              </a:rPr>
              <a:t>Python Notebook</a:t>
            </a:r>
            <a:endParaRPr sz="1000" u="sng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47" name="Google Shape;647;p55"/>
          <p:cNvSpPr txBox="1"/>
          <p:nvPr/>
        </p:nvSpPr>
        <p:spPr>
          <a:xfrm>
            <a:off x="6959300" y="4488875"/>
            <a:ext cx="1535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Source:https://colah.github.io/posts/2015-08-Understanding-LSTMs/</a:t>
            </a:r>
            <a:endParaRPr sz="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 txBox="1"/>
          <p:nvPr>
            <p:ph type="title"/>
          </p:nvPr>
        </p:nvSpPr>
        <p:spPr>
          <a:xfrm>
            <a:off x="720000" y="158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ca">
                <a:latin typeface="Trispace"/>
                <a:ea typeface="Trispace"/>
                <a:cs typeface="Trispace"/>
                <a:sym typeface="Trispace"/>
              </a:rPr>
              <a:t>Table of contents_</a:t>
            </a:r>
            <a:endParaRPr b="0"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33" name="Google Shape;433;p38"/>
          <p:cNvSpPr txBox="1"/>
          <p:nvPr>
            <p:ph idx="1" type="subTitle"/>
          </p:nvPr>
        </p:nvSpPr>
        <p:spPr>
          <a:xfrm>
            <a:off x="1359150" y="996900"/>
            <a:ext cx="7543500" cy="39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ispace"/>
              <a:buAutoNum type="arabicPeriod"/>
            </a:pPr>
            <a:r>
              <a:rPr lang="ca" sz="1700"/>
              <a:t>Objectives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ispace"/>
              <a:buAutoNum type="arabicPeriod"/>
            </a:pPr>
            <a:r>
              <a:rPr lang="ca" sz="1700"/>
              <a:t>Datasets and Data Collection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ispace"/>
              <a:buAutoNum type="arabicPeriod"/>
            </a:pPr>
            <a:r>
              <a:rPr lang="ca" sz="1700"/>
              <a:t>Exploratory Data Analysis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ispace"/>
              <a:buAutoNum type="arabicPeriod"/>
            </a:pPr>
            <a:r>
              <a:rPr lang="ca" sz="1700"/>
              <a:t>ML Models Training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ispace"/>
              <a:buAutoNum type="alphaLcPeriod"/>
            </a:pPr>
            <a:r>
              <a:rPr lang="ca" sz="1700">
                <a:latin typeface="Trispace"/>
                <a:ea typeface="Trispace"/>
                <a:cs typeface="Trispace"/>
                <a:sym typeface="Trispace"/>
              </a:rPr>
              <a:t>Bag of Words (with Multinomial Naive-Bayes)</a:t>
            </a:r>
            <a:endParaRPr sz="1700">
              <a:latin typeface="Trispace"/>
              <a:ea typeface="Trispace"/>
              <a:cs typeface="Trispace"/>
              <a:sym typeface="Trispace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ispace"/>
              <a:buAutoNum type="alphaLcPeriod"/>
            </a:pPr>
            <a:r>
              <a:rPr lang="ca" sz="1700">
                <a:latin typeface="Trispace"/>
                <a:ea typeface="Trispace"/>
                <a:cs typeface="Trispace"/>
                <a:sym typeface="Trispace"/>
              </a:rPr>
              <a:t>TF-IDF + Logistic Regression</a:t>
            </a:r>
            <a:endParaRPr sz="1700">
              <a:latin typeface="Trispace"/>
              <a:ea typeface="Trispace"/>
              <a:cs typeface="Trispace"/>
              <a:sym typeface="Trispace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ispace"/>
              <a:buAutoNum type="alphaLcPeriod"/>
            </a:pPr>
            <a:r>
              <a:rPr lang="ca" sz="1700">
                <a:latin typeface="Trispace"/>
                <a:ea typeface="Trispace"/>
                <a:cs typeface="Trispace"/>
                <a:sym typeface="Trispace"/>
              </a:rPr>
              <a:t>LSTM</a:t>
            </a:r>
            <a:endParaRPr sz="1700">
              <a:latin typeface="Trispace"/>
              <a:ea typeface="Trispace"/>
              <a:cs typeface="Trispace"/>
              <a:sym typeface="Trispace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ispace"/>
              <a:buAutoNum type="alphaLcPeriod"/>
            </a:pPr>
            <a:r>
              <a:rPr lang="ca" sz="1700">
                <a:latin typeface="Trispace"/>
                <a:ea typeface="Trispace"/>
                <a:cs typeface="Trispace"/>
                <a:sym typeface="Trispace"/>
              </a:rPr>
              <a:t>BERT</a:t>
            </a:r>
            <a:endParaRPr sz="1700">
              <a:latin typeface="Trispace"/>
              <a:ea typeface="Trispace"/>
              <a:cs typeface="Trispace"/>
              <a:sym typeface="Trispac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ispace"/>
              <a:buAutoNum type="arabicPeriod"/>
            </a:pPr>
            <a:r>
              <a:rPr lang="ca" sz="1700"/>
              <a:t>Evaluation of Results with Test Dataset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ispace"/>
              <a:buAutoNum type="arabicPeriod"/>
            </a:pPr>
            <a:r>
              <a:rPr lang="ca" sz="1700"/>
              <a:t>Comparison of Models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ispace"/>
              <a:buAutoNum type="arabicPeriod"/>
            </a:pPr>
            <a:r>
              <a:rPr lang="ca" sz="1700"/>
              <a:t>Conclusions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34" name="Google Shape;434;p38"/>
          <p:cNvSpPr/>
          <p:nvPr/>
        </p:nvSpPr>
        <p:spPr>
          <a:xfrm>
            <a:off x="1333977" y="1285162"/>
            <a:ext cx="355200" cy="355200"/>
          </a:xfrm>
          <a:prstGeom prst="ellipse">
            <a:avLst/>
          </a:prstGeom>
          <a:gradFill>
            <a:gsLst>
              <a:gs pos="0">
                <a:srgbClr val="8134EC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35" name="Google Shape;435;p38"/>
          <p:cNvSpPr/>
          <p:nvPr/>
        </p:nvSpPr>
        <p:spPr>
          <a:xfrm>
            <a:off x="1328307" y="1536441"/>
            <a:ext cx="355200" cy="355200"/>
          </a:xfrm>
          <a:prstGeom prst="ellipse">
            <a:avLst/>
          </a:prstGeom>
          <a:gradFill>
            <a:gsLst>
              <a:gs pos="0">
                <a:srgbClr val="8134EC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36" name="Google Shape;436;p38"/>
          <p:cNvSpPr/>
          <p:nvPr/>
        </p:nvSpPr>
        <p:spPr>
          <a:xfrm>
            <a:off x="1322638" y="1799059"/>
            <a:ext cx="355200" cy="355200"/>
          </a:xfrm>
          <a:prstGeom prst="ellipse">
            <a:avLst/>
          </a:prstGeom>
          <a:gradFill>
            <a:gsLst>
              <a:gs pos="0">
                <a:srgbClr val="8134EC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37" name="Google Shape;437;p38"/>
          <p:cNvSpPr/>
          <p:nvPr/>
        </p:nvSpPr>
        <p:spPr>
          <a:xfrm>
            <a:off x="1333977" y="2078374"/>
            <a:ext cx="355200" cy="355200"/>
          </a:xfrm>
          <a:prstGeom prst="ellipse">
            <a:avLst/>
          </a:prstGeom>
          <a:gradFill>
            <a:gsLst>
              <a:gs pos="0">
                <a:srgbClr val="8134EC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38" name="Google Shape;438;p38"/>
          <p:cNvSpPr/>
          <p:nvPr/>
        </p:nvSpPr>
        <p:spPr>
          <a:xfrm>
            <a:off x="1319094" y="3857101"/>
            <a:ext cx="355200" cy="355200"/>
          </a:xfrm>
          <a:prstGeom prst="ellipse">
            <a:avLst/>
          </a:prstGeom>
          <a:gradFill>
            <a:gsLst>
              <a:gs pos="0">
                <a:srgbClr val="8134EC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39" name="Google Shape;439;p38"/>
          <p:cNvSpPr/>
          <p:nvPr/>
        </p:nvSpPr>
        <p:spPr>
          <a:xfrm>
            <a:off x="1333977" y="3332377"/>
            <a:ext cx="355200" cy="355200"/>
          </a:xfrm>
          <a:prstGeom prst="ellipse">
            <a:avLst/>
          </a:prstGeom>
          <a:gradFill>
            <a:gsLst>
              <a:gs pos="0">
                <a:srgbClr val="8134EC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0" name="Google Shape;440;p38"/>
          <p:cNvSpPr/>
          <p:nvPr/>
        </p:nvSpPr>
        <p:spPr>
          <a:xfrm>
            <a:off x="1324546" y="3590024"/>
            <a:ext cx="355200" cy="355200"/>
          </a:xfrm>
          <a:prstGeom prst="ellipse">
            <a:avLst/>
          </a:prstGeom>
          <a:gradFill>
            <a:gsLst>
              <a:gs pos="0">
                <a:srgbClr val="8134EC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1" name="Google Shape;44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6"/>
          <p:cNvSpPr txBox="1"/>
          <p:nvPr>
            <p:ph type="title"/>
          </p:nvPr>
        </p:nvSpPr>
        <p:spPr>
          <a:xfrm>
            <a:off x="720000" y="310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Training LSTM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54" name="Google Shape;654;p56"/>
          <p:cNvSpPr txBox="1"/>
          <p:nvPr/>
        </p:nvSpPr>
        <p:spPr>
          <a:xfrm>
            <a:off x="921300" y="2442525"/>
            <a:ext cx="82452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Embedding Layer: </a:t>
            </a:r>
            <a:r>
              <a:rPr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Converts word indices to dense 128D vectors.</a:t>
            </a:r>
            <a:endParaRPr sz="15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Bidirectional LSTM (64 units): </a:t>
            </a:r>
            <a:r>
              <a:rPr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Processes input both forward and backward, outputting a 128D vector (64×2). Captures full context of the sequence.</a:t>
            </a:r>
            <a:endParaRPr sz="15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Dropout (0.5): </a:t>
            </a:r>
            <a:r>
              <a:rPr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Prevents overfitting by randomly deactivating 50% of neurons.</a:t>
            </a:r>
            <a:endParaRPr sz="15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ReLU activation: </a:t>
            </a:r>
            <a:r>
              <a:rPr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Learns non-linear combinations of BiLSTM features.</a:t>
            </a:r>
            <a:endParaRPr sz="15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Dropout (0.5): </a:t>
            </a:r>
            <a:r>
              <a:rPr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Additional regularization.</a:t>
            </a:r>
            <a:endParaRPr sz="15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Early Stopping is used if validation loss doesn’t improve for 3 epochs.</a:t>
            </a:r>
            <a:endParaRPr sz="15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Device</a:t>
            </a:r>
            <a:r>
              <a:rPr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Tesla P100-PCIE-16GB</a:t>
            </a:r>
            <a:endParaRPr sz="15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55" name="Google Shape;655;p5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7400" y="173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6"/>
          <p:cNvSpPr txBox="1"/>
          <p:nvPr/>
        </p:nvSpPr>
        <p:spPr>
          <a:xfrm>
            <a:off x="7897900" y="490500"/>
            <a:ext cx="127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5"/>
              </a:rPr>
              <a:t>Python Notebook</a:t>
            </a:r>
            <a:endParaRPr sz="1000" u="sng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57" name="Google Shape;65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3451" y="882624"/>
            <a:ext cx="4537100" cy="14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7"/>
          <p:cNvSpPr txBox="1"/>
          <p:nvPr>
            <p:ph type="title"/>
          </p:nvPr>
        </p:nvSpPr>
        <p:spPr>
          <a:xfrm>
            <a:off x="720000" y="310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LSTM Results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64" name="Google Shape;664;p57"/>
          <p:cNvSpPr txBox="1"/>
          <p:nvPr/>
        </p:nvSpPr>
        <p:spPr>
          <a:xfrm>
            <a:off x="3375450" y="4400175"/>
            <a:ext cx="239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Accuracy: 90.9%</a:t>
            </a:r>
            <a:endParaRPr b="1" sz="1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pic>
        <p:nvPicPr>
          <p:cNvPr id="665" name="Google Shape;6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00" y="1148300"/>
            <a:ext cx="4295775" cy="2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825" y="1145638"/>
            <a:ext cx="4353925" cy="2699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8"/>
          <p:cNvSpPr txBox="1"/>
          <p:nvPr>
            <p:ph type="title"/>
          </p:nvPr>
        </p:nvSpPr>
        <p:spPr>
          <a:xfrm>
            <a:off x="720000" y="310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BERT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73" name="Google Shape;673;p58"/>
          <p:cNvSpPr txBox="1"/>
          <p:nvPr/>
        </p:nvSpPr>
        <p:spPr>
          <a:xfrm>
            <a:off x="351700" y="883500"/>
            <a:ext cx="89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(Bidirectional Encoder Representations from Transformers)</a:t>
            </a:r>
            <a:endParaRPr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674" name="Google Shape;674;p58"/>
          <p:cNvSpPr txBox="1"/>
          <p:nvPr/>
        </p:nvSpPr>
        <p:spPr>
          <a:xfrm>
            <a:off x="0" y="1331575"/>
            <a:ext cx="68376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●"/>
            </a:pPr>
            <a:r>
              <a:rPr lang="ca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Language learning model based on the transformer architecture, designed to understand the full context of words in a sentence by looking both left and right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●"/>
            </a:pPr>
            <a:r>
              <a:rPr lang="ca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BERT reads sentences bidirectionally, meaning it looks at the full context (both before and after each word) - for example: 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ca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"I'm fine" vs. “I'm fine, I guess..."</a:t>
            </a:r>
            <a:r>
              <a:rPr lang="ca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BERT can understand the emotional difference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●"/>
            </a:pPr>
            <a:r>
              <a:rPr lang="ca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It is pre-trained on a massive amount of text (Wikipedia, books), so it already understands grammar, word relationships, and general language structure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75" name="Google Shape;6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0175" y="1640725"/>
            <a:ext cx="2040975" cy="246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7400" y="173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58"/>
          <p:cNvSpPr txBox="1"/>
          <p:nvPr/>
        </p:nvSpPr>
        <p:spPr>
          <a:xfrm>
            <a:off x="7897900" y="490500"/>
            <a:ext cx="127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6"/>
              </a:rPr>
              <a:t>Python Notebook</a:t>
            </a:r>
            <a:endParaRPr sz="1000" u="sng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9"/>
          <p:cNvSpPr txBox="1"/>
          <p:nvPr>
            <p:ph type="title"/>
          </p:nvPr>
        </p:nvSpPr>
        <p:spPr>
          <a:xfrm>
            <a:off x="720000" y="310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BERT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84" name="Google Shape;684;p59"/>
          <p:cNvSpPr txBox="1"/>
          <p:nvPr/>
        </p:nvSpPr>
        <p:spPr>
          <a:xfrm>
            <a:off x="115350" y="1308538"/>
            <a:ext cx="891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685" name="Google Shape;6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0175" y="115442"/>
            <a:ext cx="1540975" cy="85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75" y="969850"/>
            <a:ext cx="5803073" cy="36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9"/>
          <p:cNvSpPr txBox="1"/>
          <p:nvPr/>
        </p:nvSpPr>
        <p:spPr>
          <a:xfrm>
            <a:off x="21250" y="4852225"/>
            <a:ext cx="7539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Source: </a:t>
            </a:r>
            <a:r>
              <a:rPr lang="ca" sz="8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https://www.splunk.com/en_us/blog/security/deep-learning-in-security-text-based-phishing-email-detection-with-bert-model.html</a:t>
            </a:r>
            <a:endParaRPr sz="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88" name="Google Shape;688;p59"/>
          <p:cNvSpPr txBox="1"/>
          <p:nvPr/>
        </p:nvSpPr>
        <p:spPr>
          <a:xfrm>
            <a:off x="6665025" y="1311225"/>
            <a:ext cx="2152500" cy="19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Used in Training:</a:t>
            </a:r>
            <a:endParaRPr sz="15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Model</a:t>
            </a:r>
            <a:r>
              <a:rPr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lang="ca" sz="15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6"/>
              </a:rPr>
              <a:t>BERT base model (uncased)</a:t>
            </a:r>
            <a:endParaRPr sz="15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Parameters</a:t>
            </a:r>
            <a:r>
              <a:rPr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: 110M</a:t>
            </a:r>
            <a:endParaRPr sz="15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Device</a:t>
            </a:r>
            <a:r>
              <a:rPr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: Tesla P100-PCIE-16GB</a:t>
            </a:r>
            <a:endParaRPr sz="15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Framework</a:t>
            </a:r>
            <a:r>
              <a:rPr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: PyTorch</a:t>
            </a:r>
            <a:endParaRPr sz="15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Epoch</a:t>
            </a:r>
            <a:r>
              <a:rPr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: 5</a:t>
            </a:r>
            <a:endParaRPr sz="15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Optimizer</a:t>
            </a:r>
            <a:r>
              <a:rPr lang="ca" sz="1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: Adam</a:t>
            </a:r>
            <a:endParaRPr sz="15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0"/>
          <p:cNvSpPr txBox="1"/>
          <p:nvPr>
            <p:ph type="title"/>
          </p:nvPr>
        </p:nvSpPr>
        <p:spPr>
          <a:xfrm>
            <a:off x="720000" y="310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BERT Results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95" name="Google Shape;695;p60"/>
          <p:cNvSpPr txBox="1"/>
          <p:nvPr/>
        </p:nvSpPr>
        <p:spPr>
          <a:xfrm>
            <a:off x="115350" y="1308538"/>
            <a:ext cx="891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696" name="Google Shape;6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392750"/>
            <a:ext cx="4362450" cy="25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175" y="1392738"/>
            <a:ext cx="4257675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0"/>
          <p:cNvSpPr txBox="1"/>
          <p:nvPr/>
        </p:nvSpPr>
        <p:spPr>
          <a:xfrm>
            <a:off x="3015750" y="4177550"/>
            <a:ext cx="31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Accuracy: 94.16%</a:t>
            </a:r>
            <a:endParaRPr b="1" sz="18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pic>
        <p:nvPicPr>
          <p:cNvPr id="699" name="Google Shape;69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0175" y="115442"/>
            <a:ext cx="1540975" cy="85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1"/>
          <p:cNvSpPr txBox="1"/>
          <p:nvPr>
            <p:ph type="title"/>
          </p:nvPr>
        </p:nvSpPr>
        <p:spPr>
          <a:xfrm>
            <a:off x="720000" y="310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Using in a Real Case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706" name="Google Shape;706;p61"/>
          <p:cNvSpPr txBox="1"/>
          <p:nvPr/>
        </p:nvSpPr>
        <p:spPr>
          <a:xfrm>
            <a:off x="48875" y="4509300"/>
            <a:ext cx="451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6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Taking any model of choice</a:t>
            </a:r>
            <a:endParaRPr sz="16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pic>
        <p:nvPicPr>
          <p:cNvPr id="707" name="Google Shape;707;p61"/>
          <p:cNvPicPr preferRelativeResize="0"/>
          <p:nvPr/>
        </p:nvPicPr>
        <p:blipFill rotWithShape="1">
          <a:blip r:embed="rId3">
            <a:alphaModFix/>
          </a:blip>
          <a:srcRect b="0" l="0" r="0" t="67409"/>
          <a:stretch/>
        </p:blipFill>
        <p:spPr>
          <a:xfrm>
            <a:off x="4979200" y="3058025"/>
            <a:ext cx="3404225" cy="14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61"/>
          <p:cNvPicPr preferRelativeResize="0"/>
          <p:nvPr/>
        </p:nvPicPr>
        <p:blipFill rotWithShape="1">
          <a:blip r:embed="rId3">
            <a:alphaModFix/>
          </a:blip>
          <a:srcRect b="33678" l="0" r="0" t="11505"/>
          <a:stretch/>
        </p:blipFill>
        <p:spPr>
          <a:xfrm>
            <a:off x="4979200" y="883500"/>
            <a:ext cx="3404225" cy="2247176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1"/>
          <p:cNvSpPr txBox="1"/>
          <p:nvPr/>
        </p:nvSpPr>
        <p:spPr>
          <a:xfrm>
            <a:off x="5208638" y="45093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6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Predicted Class</a:t>
            </a:r>
            <a:endParaRPr/>
          </a:p>
        </p:txBody>
      </p:sp>
      <p:pic>
        <p:nvPicPr>
          <p:cNvPr id="710" name="Google Shape;71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250" y="883500"/>
            <a:ext cx="3553075" cy="36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2"/>
          <p:cNvSpPr txBox="1"/>
          <p:nvPr>
            <p:ph type="title"/>
          </p:nvPr>
        </p:nvSpPr>
        <p:spPr>
          <a:xfrm>
            <a:off x="720000" y="310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Evaluation of Different Models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717" name="Google Shape;7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850" y="951875"/>
            <a:ext cx="5792300" cy="3361401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2"/>
          <p:cNvSpPr txBox="1"/>
          <p:nvPr/>
        </p:nvSpPr>
        <p:spPr>
          <a:xfrm>
            <a:off x="1739700" y="4506050"/>
            <a:ext cx="566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Training, Validation and Test times</a:t>
            </a:r>
            <a:endParaRPr sz="1600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3"/>
          <p:cNvSpPr txBox="1"/>
          <p:nvPr>
            <p:ph type="title"/>
          </p:nvPr>
        </p:nvSpPr>
        <p:spPr>
          <a:xfrm>
            <a:off x="720000" y="310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Evaluation of Different Models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725" name="Google Shape;725;p63"/>
          <p:cNvSpPr txBox="1"/>
          <p:nvPr/>
        </p:nvSpPr>
        <p:spPr>
          <a:xfrm>
            <a:off x="1739700" y="4506050"/>
            <a:ext cx="566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Training, Validation and Test accuracy</a:t>
            </a:r>
            <a:endParaRPr sz="1600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26" name="Google Shape;72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295" y="989075"/>
            <a:ext cx="5895404" cy="35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4"/>
          <p:cNvSpPr txBox="1"/>
          <p:nvPr>
            <p:ph type="title"/>
          </p:nvPr>
        </p:nvSpPr>
        <p:spPr>
          <a:xfrm>
            <a:off x="720000" y="310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Evaluation of Different Models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733" name="Google Shape;733;p64"/>
          <p:cNvSpPr txBox="1"/>
          <p:nvPr/>
        </p:nvSpPr>
        <p:spPr>
          <a:xfrm>
            <a:off x="1739700" y="4506050"/>
            <a:ext cx="566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Precision, Recall and F1 score</a:t>
            </a:r>
            <a:endParaRPr sz="1600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34" name="Google Shape;73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426" y="883500"/>
            <a:ext cx="6023136" cy="35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5"/>
          <p:cNvSpPr txBox="1"/>
          <p:nvPr>
            <p:ph type="title"/>
          </p:nvPr>
        </p:nvSpPr>
        <p:spPr>
          <a:xfrm>
            <a:off x="720000" y="310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Evaluation of Different Models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741" name="Google Shape;741;p65"/>
          <p:cNvSpPr txBox="1"/>
          <p:nvPr/>
        </p:nvSpPr>
        <p:spPr>
          <a:xfrm>
            <a:off x="1739700" y="4506050"/>
            <a:ext cx="566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Precision, Recall and F1 score</a:t>
            </a:r>
            <a:endParaRPr sz="1600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42" name="Google Shape;74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426" y="883500"/>
            <a:ext cx="6023136" cy="35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9"/>
          <p:cNvSpPr txBox="1"/>
          <p:nvPr>
            <p:ph type="title"/>
          </p:nvPr>
        </p:nvSpPr>
        <p:spPr>
          <a:xfrm>
            <a:off x="2004300" y="236700"/>
            <a:ext cx="5135400" cy="6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Objectives_</a:t>
            </a:r>
            <a:endParaRPr/>
          </a:p>
        </p:txBody>
      </p:sp>
      <p:sp>
        <p:nvSpPr>
          <p:cNvPr id="447" name="Google Shape;447;p39"/>
          <p:cNvSpPr txBox="1"/>
          <p:nvPr>
            <p:ph idx="1" type="body"/>
          </p:nvPr>
        </p:nvSpPr>
        <p:spPr>
          <a:xfrm>
            <a:off x="713100" y="929540"/>
            <a:ext cx="7572300" cy="24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600"/>
              <a:t>The goal of this project is to: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ca" sz="1600"/>
              <a:t>Collect and preprocess open-source text datasets containing labeled emotion categories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 sz="1600"/>
              <a:t>Create custom dataset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 sz="1600"/>
              <a:t>Train a ML model to classify text data into distinct emotional categories (e.g., happiness, sadness, anger, fear, surprise) based on sentiment cues.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 sz="1600"/>
              <a:t>Analyze and test the results on the open-source dataset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48" name="Google Shape;448;p39" title="image-removebg-preview.png"/>
          <p:cNvPicPr preferRelativeResize="0"/>
          <p:nvPr/>
        </p:nvPicPr>
        <p:blipFill rotWithShape="1">
          <a:blip r:embed="rId3">
            <a:alphaModFix/>
          </a:blip>
          <a:srcRect b="10208" l="14507" r="12372" t="14507"/>
          <a:stretch/>
        </p:blipFill>
        <p:spPr>
          <a:xfrm>
            <a:off x="2674275" y="3448175"/>
            <a:ext cx="2779575" cy="16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6"/>
          <p:cNvSpPr txBox="1"/>
          <p:nvPr>
            <p:ph type="title"/>
          </p:nvPr>
        </p:nvSpPr>
        <p:spPr>
          <a:xfrm>
            <a:off x="720000" y="234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Model Comparison_</a:t>
            </a:r>
            <a:endParaRPr/>
          </a:p>
        </p:txBody>
      </p:sp>
      <p:graphicFrame>
        <p:nvGraphicFramePr>
          <p:cNvPr id="748" name="Google Shape;748;p66"/>
          <p:cNvGraphicFramePr/>
          <p:nvPr/>
        </p:nvGraphicFramePr>
        <p:xfrm>
          <a:off x="472663" y="11146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{6862D506-D275-4FF6-BB40-56B649337B9C}</a:tableStyleId>
              </a:tblPr>
              <a:tblGrid>
                <a:gridCol w="1523050"/>
                <a:gridCol w="1668900"/>
                <a:gridCol w="1668900"/>
                <a:gridCol w="1668900"/>
                <a:gridCol w="1668900"/>
              </a:tblGrid>
              <a:tr h="410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200">
                          <a:solidFill>
                            <a:schemeClr val="dk1"/>
                          </a:solidFill>
                          <a:latin typeface="Trispace"/>
                          <a:ea typeface="Trispace"/>
                          <a:cs typeface="Trispace"/>
                          <a:sym typeface="Trispace"/>
                        </a:rPr>
                        <a:t>Model</a:t>
                      </a:r>
                      <a:endParaRPr>
                        <a:solidFill>
                          <a:schemeClr val="dk1"/>
                        </a:solidFill>
                        <a:latin typeface="Trispace"/>
                        <a:ea typeface="Trispace"/>
                        <a:cs typeface="Trispace"/>
                        <a:sym typeface="Trispac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Accuracy</a:t>
                      </a:r>
                      <a:endParaRPr b="1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(Test Set)</a:t>
                      </a:r>
                      <a:endParaRPr b="1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Train Time</a:t>
                      </a:r>
                      <a:endParaRPr b="1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Evaluation Time (Validation)</a:t>
                      </a:r>
                      <a:endParaRPr b="1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Evaluation Time (Test)</a:t>
                      </a:r>
                      <a:endParaRPr b="1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>
                          <a:solidFill>
                            <a:schemeClr val="dk1"/>
                          </a:solidFill>
                          <a:latin typeface="Trispace"/>
                          <a:ea typeface="Trispace"/>
                          <a:cs typeface="Trispace"/>
                          <a:sym typeface="Trispace"/>
                        </a:rPr>
                        <a:t>Multinomial Naive Bayes</a:t>
                      </a:r>
                      <a:endParaRPr>
                        <a:solidFill>
                          <a:schemeClr val="dk1"/>
                        </a:solidFill>
                        <a:latin typeface="Trispace"/>
                        <a:ea typeface="Trispace"/>
                        <a:cs typeface="Trispace"/>
                        <a:sym typeface="Trispac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6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81.75 %</a:t>
                      </a:r>
                      <a:endParaRPr sz="16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6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0.2434 s</a:t>
                      </a:r>
                      <a:endParaRPr sz="16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6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0.0537 s</a:t>
                      </a:r>
                      <a:endParaRPr sz="16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6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0.0577 s</a:t>
                      </a:r>
                      <a:endParaRPr sz="16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>
                          <a:solidFill>
                            <a:schemeClr val="dk1"/>
                          </a:solidFill>
                          <a:latin typeface="Trispace"/>
                          <a:ea typeface="Trispace"/>
                          <a:cs typeface="Trispace"/>
                          <a:sym typeface="Trispace"/>
                        </a:rPr>
                        <a:t>TF-IDF + Logistic Regression</a:t>
                      </a:r>
                      <a:endParaRPr>
                        <a:solidFill>
                          <a:schemeClr val="dk1"/>
                        </a:solidFill>
                        <a:latin typeface="Trispace"/>
                        <a:ea typeface="Trispace"/>
                        <a:cs typeface="Trispace"/>
                        <a:sym typeface="Trispac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6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89.14 %</a:t>
                      </a:r>
                      <a:endParaRPr sz="16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6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3.1797 s</a:t>
                      </a:r>
                      <a:endParaRPr sz="16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6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0.0473 s</a:t>
                      </a:r>
                      <a:endParaRPr sz="16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6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0.0422 s</a:t>
                      </a:r>
                      <a:endParaRPr sz="16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>
                          <a:solidFill>
                            <a:schemeClr val="dk1"/>
                          </a:solidFill>
                          <a:latin typeface="Trispace"/>
                          <a:ea typeface="Trispace"/>
                          <a:cs typeface="Trispace"/>
                          <a:sym typeface="Trispace"/>
                        </a:rPr>
                        <a:t>LSTM</a:t>
                      </a:r>
                      <a:endParaRPr>
                        <a:solidFill>
                          <a:schemeClr val="dk1"/>
                        </a:solidFill>
                        <a:latin typeface="Trispace"/>
                        <a:ea typeface="Trispace"/>
                        <a:cs typeface="Trispace"/>
                        <a:sym typeface="Trispac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Trispace"/>
                        <a:ea typeface="Trispace"/>
                        <a:cs typeface="Trispace"/>
                        <a:sym typeface="Trispac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6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91.05 %</a:t>
                      </a:r>
                      <a:endParaRPr sz="16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6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52.94 s</a:t>
                      </a:r>
                      <a:endParaRPr sz="16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6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0.3892 s</a:t>
                      </a:r>
                      <a:endParaRPr sz="16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6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0.4104 s</a:t>
                      </a:r>
                      <a:endParaRPr sz="16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>
                          <a:solidFill>
                            <a:schemeClr val="dk1"/>
                          </a:solidFill>
                          <a:latin typeface="Trispace"/>
                          <a:ea typeface="Trispace"/>
                          <a:cs typeface="Trispace"/>
                          <a:sym typeface="Trispace"/>
                        </a:rPr>
                        <a:t>BERT</a:t>
                      </a:r>
                      <a:endParaRPr b="1">
                        <a:solidFill>
                          <a:schemeClr val="dk1"/>
                        </a:solidFill>
                        <a:latin typeface="Trispace"/>
                        <a:ea typeface="Trispace"/>
                        <a:cs typeface="Trispace"/>
                        <a:sym typeface="Trispac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Trispace"/>
                        <a:ea typeface="Trispace"/>
                        <a:cs typeface="Trispace"/>
                        <a:sym typeface="Trispac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6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94.16 %</a:t>
                      </a:r>
                      <a:endParaRPr b="1" sz="16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6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1036.77 s</a:t>
                      </a:r>
                      <a:endParaRPr b="1" sz="16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6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7.3389 s</a:t>
                      </a:r>
                      <a:endParaRPr b="1" sz="16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6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7.4037 s</a:t>
                      </a:r>
                      <a:endParaRPr b="1" sz="16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9" name="Google Shape;749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750" name="Google Shape;750;p6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7400" y="173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6"/>
          <p:cNvSpPr txBox="1"/>
          <p:nvPr/>
        </p:nvSpPr>
        <p:spPr>
          <a:xfrm>
            <a:off x="7897900" y="490500"/>
            <a:ext cx="127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5"/>
              </a:rPr>
              <a:t>Python Notebook</a:t>
            </a:r>
            <a:endParaRPr sz="1000" u="sng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7"/>
          <p:cNvSpPr txBox="1"/>
          <p:nvPr>
            <p:ph type="title"/>
          </p:nvPr>
        </p:nvSpPr>
        <p:spPr>
          <a:xfrm>
            <a:off x="720000" y="158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Model Comparison_</a:t>
            </a:r>
            <a:endParaRPr/>
          </a:p>
        </p:txBody>
      </p:sp>
      <p:graphicFrame>
        <p:nvGraphicFramePr>
          <p:cNvPr id="757" name="Google Shape;757;p67"/>
          <p:cNvGraphicFramePr/>
          <p:nvPr/>
        </p:nvGraphicFramePr>
        <p:xfrm>
          <a:off x="603413" y="799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{6862D506-D275-4FF6-BB40-56B649337B9C}</a:tableStyleId>
              </a:tblPr>
              <a:tblGrid>
                <a:gridCol w="1603050"/>
                <a:gridCol w="2752300"/>
                <a:gridCol w="1875200"/>
                <a:gridCol w="1875200"/>
              </a:tblGrid>
              <a:tr h="642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200">
                          <a:solidFill>
                            <a:schemeClr val="dk1"/>
                          </a:solidFill>
                          <a:latin typeface="Trispace"/>
                          <a:ea typeface="Trispace"/>
                          <a:cs typeface="Trispace"/>
                          <a:sym typeface="Trispace"/>
                        </a:rPr>
                        <a:t>Model</a:t>
                      </a:r>
                      <a:endParaRPr b="1" sz="1200">
                        <a:solidFill>
                          <a:schemeClr val="dk1"/>
                        </a:solidFill>
                        <a:latin typeface="Trispace"/>
                        <a:ea typeface="Trispace"/>
                        <a:cs typeface="Trispace"/>
                        <a:sym typeface="Trispac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200">
                          <a:solidFill>
                            <a:schemeClr val="dk1"/>
                          </a:solidFill>
                          <a:latin typeface="Trispace"/>
                          <a:ea typeface="Trispace"/>
                          <a:cs typeface="Trispace"/>
                          <a:sym typeface="Trispace"/>
                        </a:rPr>
                        <a:t>How It Processes Text</a:t>
                      </a:r>
                      <a:endParaRPr b="1" sz="1200">
                        <a:solidFill>
                          <a:schemeClr val="dk1"/>
                        </a:solidFill>
                        <a:latin typeface="Trispace"/>
                        <a:ea typeface="Trispace"/>
                        <a:cs typeface="Trispace"/>
                        <a:sym typeface="Trispac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200">
                          <a:solidFill>
                            <a:schemeClr val="dk1"/>
                          </a:solidFill>
                          <a:latin typeface="Trispace"/>
                          <a:ea typeface="Trispace"/>
                          <a:cs typeface="Trispace"/>
                          <a:sym typeface="Trispace"/>
                        </a:rPr>
                        <a:t>Context Capture</a:t>
                      </a:r>
                      <a:endParaRPr b="1" sz="1200">
                        <a:solidFill>
                          <a:schemeClr val="dk1"/>
                        </a:solidFill>
                        <a:latin typeface="Trispace"/>
                        <a:ea typeface="Trispace"/>
                        <a:cs typeface="Trispace"/>
                        <a:sym typeface="Trispac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200">
                          <a:solidFill>
                            <a:schemeClr val="dk1"/>
                          </a:solidFill>
                          <a:latin typeface="Trispace"/>
                          <a:ea typeface="Trispace"/>
                          <a:cs typeface="Trispace"/>
                          <a:sym typeface="Trispace"/>
                        </a:rPr>
                        <a:t>Training Requirements (Hardware/Time/Memory)</a:t>
                      </a:r>
                      <a:endParaRPr b="1" sz="1200">
                        <a:solidFill>
                          <a:schemeClr val="dk1"/>
                        </a:solidFill>
                        <a:latin typeface="Trispace"/>
                        <a:ea typeface="Trispace"/>
                        <a:cs typeface="Trispace"/>
                        <a:sym typeface="Trispac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>
                          <a:solidFill>
                            <a:schemeClr val="dk1"/>
                          </a:solidFill>
                          <a:latin typeface="Trispace"/>
                          <a:ea typeface="Trispace"/>
                          <a:cs typeface="Trispace"/>
                          <a:sym typeface="Trispace"/>
                        </a:rPr>
                        <a:t>Multinomial Naive Bayes</a:t>
                      </a:r>
                      <a:endParaRPr>
                        <a:solidFill>
                          <a:schemeClr val="dk1"/>
                        </a:solidFill>
                        <a:latin typeface="Trispace"/>
                        <a:ea typeface="Trispace"/>
                        <a:cs typeface="Trispace"/>
                        <a:sym typeface="Trispac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Converts text into word counts, ignoring order and grammar. Uses CountVectorizer.</a:t>
                      </a:r>
                      <a:endParaRPr sz="12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No context (order ignored)</a:t>
                      </a:r>
                      <a:endParaRPr sz="12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Very Fast, low-resource (CPU). Minimal memory.</a:t>
                      </a:r>
                      <a:endParaRPr sz="12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>
                          <a:solidFill>
                            <a:schemeClr val="dk1"/>
                          </a:solidFill>
                          <a:latin typeface="Trispace"/>
                          <a:ea typeface="Trispace"/>
                          <a:cs typeface="Trispace"/>
                          <a:sym typeface="Trispace"/>
                        </a:rPr>
                        <a:t>TF-IDF + Logistic Regression</a:t>
                      </a:r>
                      <a:endParaRPr>
                        <a:solidFill>
                          <a:schemeClr val="dk1"/>
                        </a:solidFill>
                        <a:latin typeface="Trispace"/>
                        <a:ea typeface="Trispace"/>
                        <a:cs typeface="Trispace"/>
                        <a:sym typeface="Trispac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Weights words by importance (TF-IDF), then applies linear classification.</a:t>
                      </a:r>
                      <a:endParaRPr sz="12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Limited (no word order)</a:t>
                      </a:r>
                      <a:endParaRPr sz="12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Fast, CPU-efficient. Low memory.</a:t>
                      </a:r>
                      <a:endParaRPr sz="12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>
                          <a:solidFill>
                            <a:schemeClr val="dk1"/>
                          </a:solidFill>
                          <a:latin typeface="Trispace"/>
                          <a:ea typeface="Trispace"/>
                          <a:cs typeface="Trispace"/>
                          <a:sym typeface="Trispace"/>
                        </a:rPr>
                        <a:t>LSTM</a:t>
                      </a:r>
                      <a:endParaRPr>
                        <a:solidFill>
                          <a:schemeClr val="dk1"/>
                        </a:solidFill>
                        <a:latin typeface="Trispace"/>
                        <a:ea typeface="Trispace"/>
                        <a:cs typeface="Trispace"/>
                        <a:sym typeface="Trispac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Trispace"/>
                        <a:ea typeface="Trispace"/>
                        <a:cs typeface="Trispace"/>
                        <a:sym typeface="Trispac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Processes sequences bidirectionally with embeddings. Retains word order.</a:t>
                      </a:r>
                      <a:endParaRPr sz="12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Moderate (captures local + long-range dependencies)</a:t>
                      </a:r>
                      <a:endParaRPr sz="12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GPU preferred. Moderate time/memory.</a:t>
                      </a:r>
                      <a:endParaRPr sz="12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>
                          <a:solidFill>
                            <a:schemeClr val="dk1"/>
                          </a:solidFill>
                          <a:latin typeface="Trispace"/>
                          <a:ea typeface="Trispace"/>
                          <a:cs typeface="Trispace"/>
                          <a:sym typeface="Trispace"/>
                        </a:rPr>
                        <a:t>BERT</a:t>
                      </a:r>
                      <a:endParaRPr b="1">
                        <a:solidFill>
                          <a:schemeClr val="dk1"/>
                        </a:solidFill>
                        <a:latin typeface="Trispace"/>
                        <a:ea typeface="Trispace"/>
                        <a:cs typeface="Trispace"/>
                        <a:sym typeface="Trispac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Trispace"/>
                        <a:ea typeface="Trispace"/>
                        <a:cs typeface="Trispace"/>
                        <a:sym typeface="Trispac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Uses self-attention to analyze full context bidirectionally. Pre-trained on vast text.</a:t>
                      </a:r>
                      <a:endParaRPr sz="12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Excellent (understands nuance, e.g., "I’m fine" vs. "I’m fine...")</a:t>
                      </a:r>
                      <a:endParaRPr sz="12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Heavy GPU usage. Slow training, high memory.</a:t>
                      </a:r>
                      <a:endParaRPr sz="12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8" name="Google Shape;758;p67"/>
          <p:cNvSpPr txBox="1"/>
          <p:nvPr>
            <p:ph idx="12" type="sldNum"/>
          </p:nvPr>
        </p:nvSpPr>
        <p:spPr>
          <a:xfrm>
            <a:off x="8556784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8"/>
          <p:cNvSpPr txBox="1"/>
          <p:nvPr>
            <p:ph type="title"/>
          </p:nvPr>
        </p:nvSpPr>
        <p:spPr>
          <a:xfrm>
            <a:off x="720000" y="158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Conclusion_</a:t>
            </a:r>
            <a:endParaRPr/>
          </a:p>
        </p:txBody>
      </p:sp>
      <p:sp>
        <p:nvSpPr>
          <p:cNvPr id="764" name="Google Shape;764;p68"/>
          <p:cNvSpPr txBox="1"/>
          <p:nvPr>
            <p:ph idx="12" type="sldNum"/>
          </p:nvPr>
        </p:nvSpPr>
        <p:spPr>
          <a:xfrm>
            <a:off x="8556784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765" name="Google Shape;765;p68"/>
          <p:cNvSpPr txBox="1"/>
          <p:nvPr>
            <p:ph idx="4294967295" type="body"/>
          </p:nvPr>
        </p:nvSpPr>
        <p:spPr>
          <a:xfrm>
            <a:off x="496650" y="945300"/>
            <a:ext cx="8150700" cy="3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ca" sz="1600"/>
              <a:t>BERT has the </a:t>
            </a:r>
            <a:r>
              <a:rPr lang="ca" sz="1600"/>
              <a:t>highest</a:t>
            </a:r>
            <a:r>
              <a:rPr lang="ca" sz="1600"/>
              <a:t> accuracy from all models (94.16%)  in emotion classification, followed by LSTM at 91.05%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ca" sz="1600"/>
              <a:t>BERT and LSTM excel in capturing contextual nuances but demand significant computational resources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ca" sz="1600"/>
              <a:t>Models like BERT and LSTM effectively handle complex sentiment cues by preserving word order and context while other traditional model like Naive Bayes overlooks these sequential relationships.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ca" sz="1600"/>
              <a:t>Naive Bayes and TF-IDF are faster and less resource-intensive.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ca" sz="1600"/>
              <a:t>The selection of the model depends on the computational resources that are available and the level of accuracy required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771" name="Google Shape;771;p69"/>
          <p:cNvSpPr txBox="1"/>
          <p:nvPr>
            <p:ph type="title"/>
          </p:nvPr>
        </p:nvSpPr>
        <p:spPr>
          <a:xfrm>
            <a:off x="773900" y="1890500"/>
            <a:ext cx="37287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4200"/>
              <a:t>Thanks!_</a:t>
            </a:r>
            <a:endParaRPr sz="4200"/>
          </a:p>
        </p:txBody>
      </p:sp>
      <p:sp>
        <p:nvSpPr>
          <p:cNvPr id="772" name="Google Shape;772;p69"/>
          <p:cNvSpPr txBox="1"/>
          <p:nvPr>
            <p:ph idx="6" type="subTitle"/>
          </p:nvPr>
        </p:nvSpPr>
        <p:spPr>
          <a:xfrm>
            <a:off x="607475" y="2657325"/>
            <a:ext cx="5115300" cy="8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ca">
                <a:solidFill>
                  <a:schemeClr val="dk1"/>
                </a:solidFill>
              </a:rPr>
              <a:t>Do you have any questions?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3" name="Google Shape;773;p69"/>
          <p:cNvSpPr/>
          <p:nvPr/>
        </p:nvSpPr>
        <p:spPr>
          <a:xfrm>
            <a:off x="6053505" y="2188518"/>
            <a:ext cx="468769" cy="468795"/>
          </a:xfrm>
          <a:custGeom>
            <a:rect b="b" l="l" r="r" t="t"/>
            <a:pathLst>
              <a:path extrusionOk="0" h="4810" w="4809">
                <a:moveTo>
                  <a:pt x="4345" y="1571"/>
                </a:moveTo>
                <a:cubicBezTo>
                  <a:pt x="4809" y="2641"/>
                  <a:pt x="4309" y="3890"/>
                  <a:pt x="3239" y="4345"/>
                </a:cubicBezTo>
                <a:cubicBezTo>
                  <a:pt x="2168" y="4809"/>
                  <a:pt x="919" y="4319"/>
                  <a:pt x="464" y="3248"/>
                </a:cubicBezTo>
                <a:cubicBezTo>
                  <a:pt x="0" y="2169"/>
                  <a:pt x="491" y="929"/>
                  <a:pt x="1571" y="465"/>
                </a:cubicBezTo>
                <a:cubicBezTo>
                  <a:pt x="2641" y="1"/>
                  <a:pt x="3881" y="500"/>
                  <a:pt x="4345" y="1571"/>
                </a:cubicBezTo>
              </a:path>
            </a:pathLst>
          </a:custGeom>
          <a:gradFill>
            <a:gsLst>
              <a:gs pos="0">
                <a:schemeClr val="dk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69"/>
          <p:cNvSpPr/>
          <p:nvPr/>
        </p:nvSpPr>
        <p:spPr>
          <a:xfrm>
            <a:off x="4737288" y="741106"/>
            <a:ext cx="3660803" cy="3661276"/>
          </a:xfrm>
          <a:custGeom>
            <a:rect b="b" l="l" r="r" t="t"/>
            <a:pathLst>
              <a:path extrusionOk="0" h="4810" w="4809">
                <a:moveTo>
                  <a:pt x="4345" y="1571"/>
                </a:moveTo>
                <a:cubicBezTo>
                  <a:pt x="4809" y="2641"/>
                  <a:pt x="4309" y="3890"/>
                  <a:pt x="3239" y="4345"/>
                </a:cubicBezTo>
                <a:cubicBezTo>
                  <a:pt x="2168" y="4809"/>
                  <a:pt x="919" y="4319"/>
                  <a:pt x="464" y="3248"/>
                </a:cubicBezTo>
                <a:cubicBezTo>
                  <a:pt x="0" y="2169"/>
                  <a:pt x="491" y="929"/>
                  <a:pt x="1571" y="465"/>
                </a:cubicBezTo>
                <a:cubicBezTo>
                  <a:pt x="2641" y="1"/>
                  <a:pt x="3881" y="500"/>
                  <a:pt x="4345" y="1571"/>
                </a:cubicBezTo>
              </a:path>
            </a:pathLst>
          </a:custGeom>
          <a:gradFill>
            <a:gsLst>
              <a:gs pos="0">
                <a:srgbClr val="B47FFF">
                  <a:alpha val="50196"/>
                </a:srgbClr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5" name="Google Shape;775;p69"/>
          <p:cNvGrpSpPr/>
          <p:nvPr/>
        </p:nvGrpSpPr>
        <p:grpSpPr>
          <a:xfrm>
            <a:off x="5510908" y="1750653"/>
            <a:ext cx="2113582" cy="1642194"/>
            <a:chOff x="3186425" y="4160625"/>
            <a:chExt cx="533679" cy="414643"/>
          </a:xfrm>
        </p:grpSpPr>
        <p:grpSp>
          <p:nvGrpSpPr>
            <p:cNvPr id="776" name="Google Shape;776;p69"/>
            <p:cNvGrpSpPr/>
            <p:nvPr/>
          </p:nvGrpSpPr>
          <p:grpSpPr>
            <a:xfrm>
              <a:off x="3248670" y="4212301"/>
              <a:ext cx="409169" cy="311298"/>
              <a:chOff x="3248670" y="4212301"/>
              <a:chExt cx="409169" cy="311298"/>
            </a:xfrm>
          </p:grpSpPr>
          <p:sp>
            <p:nvSpPr>
              <p:cNvPr id="777" name="Google Shape;777;p69"/>
              <p:cNvSpPr/>
              <p:nvPr/>
            </p:nvSpPr>
            <p:spPr>
              <a:xfrm>
                <a:off x="3249849" y="4212301"/>
                <a:ext cx="337457" cy="246269"/>
              </a:xfrm>
              <a:custGeom>
                <a:rect b="b" l="l" r="r" t="t"/>
                <a:pathLst>
                  <a:path extrusionOk="0" h="5639" w="7727">
                    <a:moveTo>
                      <a:pt x="7726" y="1303"/>
                    </a:moveTo>
                    <a:cubicBezTo>
                      <a:pt x="7682" y="1187"/>
                      <a:pt x="7637" y="1124"/>
                      <a:pt x="7584" y="1008"/>
                    </a:cubicBezTo>
                    <a:cubicBezTo>
                      <a:pt x="7432" y="696"/>
                      <a:pt x="7209" y="393"/>
                      <a:pt x="6852" y="294"/>
                    </a:cubicBezTo>
                    <a:cubicBezTo>
                      <a:pt x="6549" y="205"/>
                      <a:pt x="6228" y="286"/>
                      <a:pt x="5915" y="312"/>
                    </a:cubicBezTo>
                    <a:cubicBezTo>
                      <a:pt x="5398" y="348"/>
                      <a:pt x="4889" y="250"/>
                      <a:pt x="4381" y="161"/>
                    </a:cubicBezTo>
                    <a:cubicBezTo>
                      <a:pt x="3872" y="71"/>
                      <a:pt x="3346" y="0"/>
                      <a:pt x="2838" y="98"/>
                    </a:cubicBezTo>
                    <a:cubicBezTo>
                      <a:pt x="2338" y="205"/>
                      <a:pt x="1847" y="509"/>
                      <a:pt x="1651" y="990"/>
                    </a:cubicBezTo>
                    <a:cubicBezTo>
                      <a:pt x="1473" y="1436"/>
                      <a:pt x="750" y="1677"/>
                      <a:pt x="527" y="2105"/>
                    </a:cubicBezTo>
                    <a:cubicBezTo>
                      <a:pt x="286" y="2578"/>
                      <a:pt x="545" y="3096"/>
                      <a:pt x="277" y="3560"/>
                    </a:cubicBezTo>
                    <a:cubicBezTo>
                      <a:pt x="1" y="4032"/>
                      <a:pt x="117" y="4675"/>
                      <a:pt x="482" y="5085"/>
                    </a:cubicBezTo>
                    <a:cubicBezTo>
                      <a:pt x="741" y="5370"/>
                      <a:pt x="1080" y="5549"/>
                      <a:pt x="1455" y="5638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1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69"/>
              <p:cNvSpPr/>
              <p:nvPr/>
            </p:nvSpPr>
            <p:spPr>
              <a:xfrm>
                <a:off x="3304790" y="4265276"/>
                <a:ext cx="353048" cy="258323"/>
              </a:xfrm>
              <a:custGeom>
                <a:rect b="b" l="l" r="r" t="t"/>
                <a:pathLst>
                  <a:path extrusionOk="0" h="5915" w="8084">
                    <a:moveTo>
                      <a:pt x="7164" y="72"/>
                    </a:moveTo>
                    <a:cubicBezTo>
                      <a:pt x="6879" y="0"/>
                      <a:pt x="6566" y="72"/>
                      <a:pt x="6281" y="152"/>
                    </a:cubicBezTo>
                    <a:cubicBezTo>
                      <a:pt x="5995" y="241"/>
                      <a:pt x="5710" y="348"/>
                      <a:pt x="5407" y="366"/>
                    </a:cubicBezTo>
                    <a:cubicBezTo>
                      <a:pt x="5050" y="384"/>
                      <a:pt x="4693" y="259"/>
                      <a:pt x="4336" y="188"/>
                    </a:cubicBezTo>
                    <a:cubicBezTo>
                      <a:pt x="3988" y="107"/>
                      <a:pt x="3587" y="90"/>
                      <a:pt x="3292" y="295"/>
                    </a:cubicBezTo>
                    <a:cubicBezTo>
                      <a:pt x="3007" y="491"/>
                      <a:pt x="2481" y="589"/>
                      <a:pt x="2240" y="839"/>
                    </a:cubicBezTo>
                    <a:cubicBezTo>
                      <a:pt x="1954" y="1124"/>
                      <a:pt x="1927" y="1490"/>
                      <a:pt x="1562" y="1669"/>
                    </a:cubicBezTo>
                    <a:cubicBezTo>
                      <a:pt x="884" y="1990"/>
                      <a:pt x="313" y="2596"/>
                      <a:pt x="152" y="3337"/>
                    </a:cubicBezTo>
                    <a:cubicBezTo>
                      <a:pt x="1" y="4068"/>
                      <a:pt x="340" y="4925"/>
                      <a:pt x="1018" y="5246"/>
                    </a:cubicBezTo>
                    <a:cubicBezTo>
                      <a:pt x="1374" y="5406"/>
                      <a:pt x="1776" y="5424"/>
                      <a:pt x="2151" y="5540"/>
                    </a:cubicBezTo>
                    <a:cubicBezTo>
                      <a:pt x="2454" y="5629"/>
                      <a:pt x="2739" y="5781"/>
                      <a:pt x="3060" y="5835"/>
                    </a:cubicBezTo>
                    <a:cubicBezTo>
                      <a:pt x="3596" y="5915"/>
                      <a:pt x="4131" y="5665"/>
                      <a:pt x="4568" y="5335"/>
                    </a:cubicBezTo>
                    <a:cubicBezTo>
                      <a:pt x="5005" y="5014"/>
                      <a:pt x="5380" y="4604"/>
                      <a:pt x="5826" y="4300"/>
                    </a:cubicBezTo>
                    <a:cubicBezTo>
                      <a:pt x="6138" y="4077"/>
                      <a:pt x="6495" y="3899"/>
                      <a:pt x="6789" y="3649"/>
                    </a:cubicBezTo>
                    <a:cubicBezTo>
                      <a:pt x="7012" y="3453"/>
                      <a:pt x="7200" y="3203"/>
                      <a:pt x="7387" y="2962"/>
                    </a:cubicBezTo>
                    <a:cubicBezTo>
                      <a:pt x="7664" y="2596"/>
                      <a:pt x="7949" y="2204"/>
                      <a:pt x="8012" y="1749"/>
                    </a:cubicBezTo>
                    <a:cubicBezTo>
                      <a:pt x="8083" y="1196"/>
                      <a:pt x="7780" y="223"/>
                      <a:pt x="7164" y="72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1"/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69"/>
              <p:cNvSpPr/>
              <p:nvPr/>
            </p:nvSpPr>
            <p:spPr>
              <a:xfrm>
                <a:off x="3461010" y="4317465"/>
                <a:ext cx="51883" cy="56556"/>
              </a:xfrm>
              <a:custGeom>
                <a:rect b="b" l="l" r="r" t="t"/>
                <a:pathLst>
                  <a:path extrusionOk="0" h="1295" w="1188">
                    <a:moveTo>
                      <a:pt x="848" y="19"/>
                    </a:moveTo>
                    <a:cubicBezTo>
                      <a:pt x="839" y="36"/>
                      <a:pt x="848" y="54"/>
                      <a:pt x="866" y="63"/>
                    </a:cubicBezTo>
                    <a:lnTo>
                      <a:pt x="866" y="63"/>
                    </a:lnTo>
                    <a:cubicBezTo>
                      <a:pt x="1009" y="126"/>
                      <a:pt x="1116" y="268"/>
                      <a:pt x="1125" y="411"/>
                    </a:cubicBezTo>
                    <a:lnTo>
                      <a:pt x="1125" y="411"/>
                    </a:lnTo>
                    <a:cubicBezTo>
                      <a:pt x="1125" y="598"/>
                      <a:pt x="964" y="750"/>
                      <a:pt x="831" y="821"/>
                    </a:cubicBezTo>
                    <a:lnTo>
                      <a:pt x="831" y="821"/>
                    </a:lnTo>
                    <a:cubicBezTo>
                      <a:pt x="715" y="875"/>
                      <a:pt x="599" y="911"/>
                      <a:pt x="474" y="937"/>
                    </a:cubicBezTo>
                    <a:lnTo>
                      <a:pt x="474" y="937"/>
                    </a:lnTo>
                    <a:cubicBezTo>
                      <a:pt x="420" y="955"/>
                      <a:pt x="358" y="973"/>
                      <a:pt x="295" y="991"/>
                    </a:cubicBezTo>
                    <a:lnTo>
                      <a:pt x="295" y="991"/>
                    </a:lnTo>
                    <a:cubicBezTo>
                      <a:pt x="126" y="1053"/>
                      <a:pt x="19" y="1143"/>
                      <a:pt x="1" y="1250"/>
                    </a:cubicBezTo>
                    <a:lnTo>
                      <a:pt x="1" y="1250"/>
                    </a:lnTo>
                    <a:cubicBezTo>
                      <a:pt x="1" y="1268"/>
                      <a:pt x="10" y="1285"/>
                      <a:pt x="28" y="1294"/>
                    </a:cubicBezTo>
                    <a:lnTo>
                      <a:pt x="28" y="1294"/>
                    </a:lnTo>
                    <a:cubicBezTo>
                      <a:pt x="28" y="1294"/>
                      <a:pt x="37" y="1294"/>
                      <a:pt x="37" y="1294"/>
                    </a:cubicBezTo>
                    <a:lnTo>
                      <a:pt x="37" y="1294"/>
                    </a:lnTo>
                    <a:cubicBezTo>
                      <a:pt x="45" y="1294"/>
                      <a:pt x="63" y="1276"/>
                      <a:pt x="63" y="1268"/>
                    </a:cubicBezTo>
                    <a:lnTo>
                      <a:pt x="63" y="1268"/>
                    </a:lnTo>
                    <a:cubicBezTo>
                      <a:pt x="81" y="1152"/>
                      <a:pt x="215" y="1089"/>
                      <a:pt x="313" y="1053"/>
                    </a:cubicBezTo>
                    <a:lnTo>
                      <a:pt x="313" y="1053"/>
                    </a:lnTo>
                    <a:cubicBezTo>
                      <a:pt x="376" y="1036"/>
                      <a:pt x="438" y="1018"/>
                      <a:pt x="492" y="1000"/>
                    </a:cubicBezTo>
                    <a:lnTo>
                      <a:pt x="492" y="1000"/>
                    </a:lnTo>
                    <a:cubicBezTo>
                      <a:pt x="616" y="964"/>
                      <a:pt x="741" y="937"/>
                      <a:pt x="857" y="875"/>
                    </a:cubicBezTo>
                    <a:lnTo>
                      <a:pt x="857" y="875"/>
                    </a:lnTo>
                    <a:cubicBezTo>
                      <a:pt x="1018" y="795"/>
                      <a:pt x="1187" y="625"/>
                      <a:pt x="1187" y="411"/>
                    </a:cubicBezTo>
                    <a:lnTo>
                      <a:pt x="1187" y="411"/>
                    </a:lnTo>
                    <a:cubicBezTo>
                      <a:pt x="1178" y="242"/>
                      <a:pt x="1062" y="81"/>
                      <a:pt x="884" y="1"/>
                    </a:cubicBezTo>
                    <a:lnTo>
                      <a:pt x="884" y="1"/>
                    </a:lnTo>
                    <a:cubicBezTo>
                      <a:pt x="884" y="1"/>
                      <a:pt x="875" y="1"/>
                      <a:pt x="875" y="1"/>
                    </a:cubicBezTo>
                    <a:lnTo>
                      <a:pt x="875" y="1"/>
                    </a:lnTo>
                    <a:cubicBezTo>
                      <a:pt x="857" y="1"/>
                      <a:pt x="848" y="10"/>
                      <a:pt x="848" y="19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69"/>
              <p:cNvSpPr/>
              <p:nvPr/>
            </p:nvSpPr>
            <p:spPr>
              <a:xfrm>
                <a:off x="3548706" y="4278902"/>
                <a:ext cx="33934" cy="78348"/>
              </a:xfrm>
              <a:custGeom>
                <a:rect b="b" l="l" r="r" t="t"/>
                <a:pathLst>
                  <a:path extrusionOk="0" h="1794" w="777">
                    <a:moveTo>
                      <a:pt x="0" y="27"/>
                    </a:moveTo>
                    <a:cubicBezTo>
                      <a:pt x="0" y="36"/>
                      <a:pt x="9" y="54"/>
                      <a:pt x="27" y="63"/>
                    </a:cubicBezTo>
                    <a:lnTo>
                      <a:pt x="27" y="63"/>
                    </a:lnTo>
                    <a:cubicBezTo>
                      <a:pt x="375" y="143"/>
                      <a:pt x="642" y="464"/>
                      <a:pt x="678" y="839"/>
                    </a:cubicBezTo>
                    <a:lnTo>
                      <a:pt x="678" y="839"/>
                    </a:lnTo>
                    <a:cubicBezTo>
                      <a:pt x="714" y="1214"/>
                      <a:pt x="491" y="1588"/>
                      <a:pt x="152" y="1740"/>
                    </a:cubicBezTo>
                    <a:lnTo>
                      <a:pt x="152" y="1740"/>
                    </a:lnTo>
                    <a:cubicBezTo>
                      <a:pt x="134" y="1740"/>
                      <a:pt x="125" y="1758"/>
                      <a:pt x="134" y="1776"/>
                    </a:cubicBezTo>
                    <a:lnTo>
                      <a:pt x="134" y="1776"/>
                    </a:lnTo>
                    <a:cubicBezTo>
                      <a:pt x="134" y="1794"/>
                      <a:pt x="152" y="1794"/>
                      <a:pt x="161" y="1794"/>
                    </a:cubicBezTo>
                    <a:lnTo>
                      <a:pt x="161" y="1794"/>
                    </a:lnTo>
                    <a:cubicBezTo>
                      <a:pt x="161" y="1794"/>
                      <a:pt x="170" y="1794"/>
                      <a:pt x="170" y="1794"/>
                    </a:cubicBezTo>
                    <a:lnTo>
                      <a:pt x="170" y="1794"/>
                    </a:lnTo>
                    <a:cubicBezTo>
                      <a:pt x="544" y="1633"/>
                      <a:pt x="776" y="1232"/>
                      <a:pt x="741" y="830"/>
                    </a:cubicBezTo>
                    <a:lnTo>
                      <a:pt x="741" y="830"/>
                    </a:lnTo>
                    <a:cubicBezTo>
                      <a:pt x="705" y="429"/>
                      <a:pt x="419" y="81"/>
                      <a:pt x="36" y="1"/>
                    </a:cubicBezTo>
                    <a:lnTo>
                      <a:pt x="36" y="1"/>
                    </a:lnTo>
                    <a:cubicBezTo>
                      <a:pt x="36" y="1"/>
                      <a:pt x="36" y="1"/>
                      <a:pt x="27" y="1"/>
                    </a:cubicBezTo>
                    <a:lnTo>
                      <a:pt x="27" y="1"/>
                    </a:lnTo>
                    <a:cubicBezTo>
                      <a:pt x="18" y="1"/>
                      <a:pt x="0" y="9"/>
                      <a:pt x="0" y="2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69"/>
              <p:cNvSpPr/>
              <p:nvPr/>
            </p:nvSpPr>
            <p:spPr>
              <a:xfrm>
                <a:off x="3404933" y="4414114"/>
                <a:ext cx="25374" cy="40135"/>
              </a:xfrm>
              <a:custGeom>
                <a:rect b="b" l="l" r="r" t="t"/>
                <a:pathLst>
                  <a:path extrusionOk="0" h="919" w="581">
                    <a:moveTo>
                      <a:pt x="536" y="0"/>
                    </a:moveTo>
                    <a:cubicBezTo>
                      <a:pt x="339" y="27"/>
                      <a:pt x="161" y="152"/>
                      <a:pt x="81" y="339"/>
                    </a:cubicBezTo>
                    <a:lnTo>
                      <a:pt x="81" y="339"/>
                    </a:lnTo>
                    <a:cubicBezTo>
                      <a:pt x="0" y="518"/>
                      <a:pt x="18" y="741"/>
                      <a:pt x="134" y="901"/>
                    </a:cubicBezTo>
                    <a:lnTo>
                      <a:pt x="134" y="901"/>
                    </a:lnTo>
                    <a:cubicBezTo>
                      <a:pt x="143" y="910"/>
                      <a:pt x="152" y="919"/>
                      <a:pt x="161" y="919"/>
                    </a:cubicBezTo>
                    <a:lnTo>
                      <a:pt x="161" y="919"/>
                    </a:lnTo>
                    <a:cubicBezTo>
                      <a:pt x="170" y="919"/>
                      <a:pt x="170" y="910"/>
                      <a:pt x="179" y="910"/>
                    </a:cubicBezTo>
                    <a:lnTo>
                      <a:pt x="179" y="910"/>
                    </a:lnTo>
                    <a:cubicBezTo>
                      <a:pt x="197" y="901"/>
                      <a:pt x="197" y="883"/>
                      <a:pt x="188" y="865"/>
                    </a:cubicBezTo>
                    <a:lnTo>
                      <a:pt x="188" y="865"/>
                    </a:lnTo>
                    <a:cubicBezTo>
                      <a:pt x="89" y="723"/>
                      <a:pt x="72" y="526"/>
                      <a:pt x="143" y="366"/>
                    </a:cubicBezTo>
                    <a:lnTo>
                      <a:pt x="143" y="366"/>
                    </a:lnTo>
                    <a:cubicBezTo>
                      <a:pt x="214" y="205"/>
                      <a:pt x="375" y="80"/>
                      <a:pt x="544" y="63"/>
                    </a:cubicBezTo>
                    <a:lnTo>
                      <a:pt x="544" y="63"/>
                    </a:lnTo>
                    <a:cubicBezTo>
                      <a:pt x="562" y="63"/>
                      <a:pt x="580" y="45"/>
                      <a:pt x="571" y="27"/>
                    </a:cubicBezTo>
                    <a:lnTo>
                      <a:pt x="571" y="27"/>
                    </a:lnTo>
                    <a:cubicBezTo>
                      <a:pt x="571" y="9"/>
                      <a:pt x="562" y="0"/>
                      <a:pt x="544" y="0"/>
                    </a:cubicBezTo>
                    <a:lnTo>
                      <a:pt x="544" y="0"/>
                    </a:lnTo>
                    <a:cubicBezTo>
                      <a:pt x="544" y="0"/>
                      <a:pt x="544" y="0"/>
                      <a:pt x="5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69"/>
              <p:cNvSpPr/>
              <p:nvPr/>
            </p:nvSpPr>
            <p:spPr>
              <a:xfrm>
                <a:off x="3468827" y="4251257"/>
                <a:ext cx="14456" cy="15984"/>
              </a:xfrm>
              <a:custGeom>
                <a:rect b="b" l="l" r="r" t="t"/>
                <a:pathLst>
                  <a:path extrusionOk="0" h="366" w="331">
                    <a:moveTo>
                      <a:pt x="54" y="98"/>
                    </a:moveTo>
                    <a:cubicBezTo>
                      <a:pt x="0" y="179"/>
                      <a:pt x="9" y="286"/>
                      <a:pt x="72" y="357"/>
                    </a:cubicBezTo>
                    <a:lnTo>
                      <a:pt x="72" y="357"/>
                    </a:lnTo>
                    <a:cubicBezTo>
                      <a:pt x="72" y="366"/>
                      <a:pt x="81" y="366"/>
                      <a:pt x="90" y="366"/>
                    </a:cubicBezTo>
                    <a:lnTo>
                      <a:pt x="90" y="366"/>
                    </a:lnTo>
                    <a:cubicBezTo>
                      <a:pt x="98" y="366"/>
                      <a:pt x="107" y="366"/>
                      <a:pt x="116" y="366"/>
                    </a:cubicBezTo>
                    <a:lnTo>
                      <a:pt x="116" y="366"/>
                    </a:lnTo>
                    <a:cubicBezTo>
                      <a:pt x="125" y="348"/>
                      <a:pt x="125" y="330"/>
                      <a:pt x="116" y="321"/>
                    </a:cubicBezTo>
                    <a:lnTo>
                      <a:pt x="116" y="321"/>
                    </a:lnTo>
                    <a:cubicBezTo>
                      <a:pt x="72" y="268"/>
                      <a:pt x="72" y="187"/>
                      <a:pt x="107" y="134"/>
                    </a:cubicBezTo>
                    <a:lnTo>
                      <a:pt x="107" y="134"/>
                    </a:lnTo>
                    <a:cubicBezTo>
                      <a:pt x="143" y="80"/>
                      <a:pt x="223" y="54"/>
                      <a:pt x="286" y="72"/>
                    </a:cubicBezTo>
                    <a:lnTo>
                      <a:pt x="286" y="72"/>
                    </a:lnTo>
                    <a:cubicBezTo>
                      <a:pt x="295" y="72"/>
                      <a:pt x="313" y="63"/>
                      <a:pt x="321" y="45"/>
                    </a:cubicBezTo>
                    <a:lnTo>
                      <a:pt x="321" y="45"/>
                    </a:lnTo>
                    <a:cubicBezTo>
                      <a:pt x="330" y="36"/>
                      <a:pt x="321" y="18"/>
                      <a:pt x="304" y="9"/>
                    </a:cubicBezTo>
                    <a:lnTo>
                      <a:pt x="304" y="9"/>
                    </a:lnTo>
                    <a:cubicBezTo>
                      <a:pt x="277" y="0"/>
                      <a:pt x="259" y="0"/>
                      <a:pt x="241" y="0"/>
                    </a:cubicBezTo>
                    <a:lnTo>
                      <a:pt x="241" y="0"/>
                    </a:lnTo>
                    <a:cubicBezTo>
                      <a:pt x="170" y="0"/>
                      <a:pt x="98" y="36"/>
                      <a:pt x="54" y="98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69"/>
              <p:cNvSpPr/>
              <p:nvPr/>
            </p:nvSpPr>
            <p:spPr>
              <a:xfrm>
                <a:off x="3248670" y="4213043"/>
                <a:ext cx="407988" cy="309027"/>
              </a:xfrm>
              <a:custGeom>
                <a:rect b="b" l="l" r="r" t="t"/>
                <a:pathLst>
                  <a:path extrusionOk="0" h="7076" w="9342">
                    <a:moveTo>
                      <a:pt x="2865" y="54"/>
                    </a:moveTo>
                    <a:cubicBezTo>
                      <a:pt x="2704" y="90"/>
                      <a:pt x="2561" y="135"/>
                      <a:pt x="2419" y="197"/>
                    </a:cubicBezTo>
                    <a:lnTo>
                      <a:pt x="2419" y="197"/>
                    </a:lnTo>
                    <a:cubicBezTo>
                      <a:pt x="2419" y="197"/>
                      <a:pt x="2419" y="197"/>
                      <a:pt x="2419" y="206"/>
                    </a:cubicBezTo>
                    <a:lnTo>
                      <a:pt x="2419" y="206"/>
                    </a:lnTo>
                    <a:cubicBezTo>
                      <a:pt x="2062" y="367"/>
                      <a:pt x="1776" y="643"/>
                      <a:pt x="1651" y="964"/>
                    </a:cubicBezTo>
                    <a:lnTo>
                      <a:pt x="1651" y="964"/>
                    </a:lnTo>
                    <a:cubicBezTo>
                      <a:pt x="1633" y="1009"/>
                      <a:pt x="1607" y="1045"/>
                      <a:pt x="1580" y="1089"/>
                    </a:cubicBezTo>
                    <a:lnTo>
                      <a:pt x="1580" y="1089"/>
                    </a:lnTo>
                    <a:cubicBezTo>
                      <a:pt x="1571" y="1089"/>
                      <a:pt x="1562" y="1098"/>
                      <a:pt x="1562" y="1116"/>
                    </a:cubicBezTo>
                    <a:lnTo>
                      <a:pt x="1562" y="1116"/>
                    </a:lnTo>
                    <a:cubicBezTo>
                      <a:pt x="1562" y="1116"/>
                      <a:pt x="1562" y="1116"/>
                      <a:pt x="1562" y="1116"/>
                    </a:cubicBezTo>
                    <a:lnTo>
                      <a:pt x="1562" y="1116"/>
                    </a:lnTo>
                    <a:cubicBezTo>
                      <a:pt x="1446" y="1277"/>
                      <a:pt x="1259" y="1401"/>
                      <a:pt x="1089" y="1535"/>
                    </a:cubicBezTo>
                    <a:lnTo>
                      <a:pt x="1089" y="1535"/>
                    </a:lnTo>
                    <a:cubicBezTo>
                      <a:pt x="866" y="1696"/>
                      <a:pt x="634" y="1856"/>
                      <a:pt x="527" y="2071"/>
                    </a:cubicBezTo>
                    <a:lnTo>
                      <a:pt x="527" y="2071"/>
                    </a:lnTo>
                    <a:cubicBezTo>
                      <a:pt x="402" y="2311"/>
                      <a:pt x="402" y="2561"/>
                      <a:pt x="411" y="2802"/>
                    </a:cubicBezTo>
                    <a:lnTo>
                      <a:pt x="411" y="2802"/>
                    </a:lnTo>
                    <a:cubicBezTo>
                      <a:pt x="411" y="3052"/>
                      <a:pt x="411" y="3293"/>
                      <a:pt x="277" y="3525"/>
                    </a:cubicBezTo>
                    <a:lnTo>
                      <a:pt x="277" y="3525"/>
                    </a:lnTo>
                    <a:cubicBezTo>
                      <a:pt x="1" y="3989"/>
                      <a:pt x="90" y="4649"/>
                      <a:pt x="492" y="5095"/>
                    </a:cubicBezTo>
                    <a:lnTo>
                      <a:pt x="492" y="5095"/>
                    </a:lnTo>
                    <a:cubicBezTo>
                      <a:pt x="732" y="5362"/>
                      <a:pt x="1071" y="5559"/>
                      <a:pt x="1473" y="5657"/>
                    </a:cubicBezTo>
                    <a:lnTo>
                      <a:pt x="1473" y="5657"/>
                    </a:lnTo>
                    <a:cubicBezTo>
                      <a:pt x="1473" y="5657"/>
                      <a:pt x="1473" y="5657"/>
                      <a:pt x="1482" y="5657"/>
                    </a:cubicBezTo>
                    <a:lnTo>
                      <a:pt x="1482" y="5657"/>
                    </a:lnTo>
                    <a:cubicBezTo>
                      <a:pt x="1491" y="5657"/>
                      <a:pt x="1509" y="5648"/>
                      <a:pt x="1509" y="5630"/>
                    </a:cubicBezTo>
                    <a:lnTo>
                      <a:pt x="1509" y="5630"/>
                    </a:lnTo>
                    <a:cubicBezTo>
                      <a:pt x="1509" y="5621"/>
                      <a:pt x="1509" y="5621"/>
                      <a:pt x="1509" y="5612"/>
                    </a:cubicBezTo>
                    <a:lnTo>
                      <a:pt x="1509" y="5612"/>
                    </a:lnTo>
                    <a:cubicBezTo>
                      <a:pt x="1660" y="5987"/>
                      <a:pt x="1937" y="6299"/>
                      <a:pt x="2294" y="6469"/>
                    </a:cubicBezTo>
                    <a:lnTo>
                      <a:pt x="2294" y="6469"/>
                    </a:lnTo>
                    <a:cubicBezTo>
                      <a:pt x="2508" y="6567"/>
                      <a:pt x="2749" y="6620"/>
                      <a:pt x="2981" y="6665"/>
                    </a:cubicBezTo>
                    <a:lnTo>
                      <a:pt x="2981" y="6665"/>
                    </a:lnTo>
                    <a:cubicBezTo>
                      <a:pt x="3132" y="6692"/>
                      <a:pt x="3284" y="6718"/>
                      <a:pt x="3427" y="6763"/>
                    </a:cubicBezTo>
                    <a:lnTo>
                      <a:pt x="3427" y="6763"/>
                    </a:lnTo>
                    <a:cubicBezTo>
                      <a:pt x="3534" y="6799"/>
                      <a:pt x="3650" y="6843"/>
                      <a:pt x="3757" y="6879"/>
                    </a:cubicBezTo>
                    <a:lnTo>
                      <a:pt x="3757" y="6879"/>
                    </a:lnTo>
                    <a:cubicBezTo>
                      <a:pt x="3944" y="6959"/>
                      <a:pt x="4140" y="7031"/>
                      <a:pt x="4337" y="7057"/>
                    </a:cubicBezTo>
                    <a:lnTo>
                      <a:pt x="4337" y="7057"/>
                    </a:lnTo>
                    <a:cubicBezTo>
                      <a:pt x="4408" y="7066"/>
                      <a:pt x="4479" y="7075"/>
                      <a:pt x="4551" y="7075"/>
                    </a:cubicBezTo>
                    <a:lnTo>
                      <a:pt x="4551" y="7075"/>
                    </a:lnTo>
                    <a:cubicBezTo>
                      <a:pt x="5068" y="7075"/>
                      <a:pt x="5541" y="6808"/>
                      <a:pt x="5871" y="6558"/>
                    </a:cubicBezTo>
                    <a:lnTo>
                      <a:pt x="5871" y="6558"/>
                    </a:lnTo>
                    <a:cubicBezTo>
                      <a:pt x="6076" y="6406"/>
                      <a:pt x="6263" y="6237"/>
                      <a:pt x="6451" y="6076"/>
                    </a:cubicBezTo>
                    <a:lnTo>
                      <a:pt x="6451" y="6076"/>
                    </a:lnTo>
                    <a:cubicBezTo>
                      <a:pt x="6665" y="5880"/>
                      <a:pt x="6888" y="5684"/>
                      <a:pt x="7129" y="5514"/>
                    </a:cubicBezTo>
                    <a:lnTo>
                      <a:pt x="7129" y="5514"/>
                    </a:lnTo>
                    <a:cubicBezTo>
                      <a:pt x="7245" y="5434"/>
                      <a:pt x="7370" y="5362"/>
                      <a:pt x="7495" y="5282"/>
                    </a:cubicBezTo>
                    <a:lnTo>
                      <a:pt x="7495" y="5282"/>
                    </a:lnTo>
                    <a:cubicBezTo>
                      <a:pt x="7691" y="5157"/>
                      <a:pt x="7905" y="5032"/>
                      <a:pt x="8092" y="4872"/>
                    </a:cubicBezTo>
                    <a:lnTo>
                      <a:pt x="8092" y="4872"/>
                    </a:lnTo>
                    <a:cubicBezTo>
                      <a:pt x="8217" y="4756"/>
                      <a:pt x="8333" y="4640"/>
                      <a:pt x="8440" y="4506"/>
                    </a:cubicBezTo>
                    <a:lnTo>
                      <a:pt x="8440" y="4506"/>
                    </a:lnTo>
                    <a:lnTo>
                      <a:pt x="8440" y="4506"/>
                    </a:lnTo>
                    <a:lnTo>
                      <a:pt x="8440" y="4506"/>
                    </a:lnTo>
                    <a:cubicBezTo>
                      <a:pt x="8529" y="4399"/>
                      <a:pt x="8610" y="4283"/>
                      <a:pt x="8699" y="4176"/>
                    </a:cubicBezTo>
                    <a:lnTo>
                      <a:pt x="8699" y="4176"/>
                    </a:lnTo>
                    <a:cubicBezTo>
                      <a:pt x="8949" y="3846"/>
                      <a:pt x="9261" y="3427"/>
                      <a:pt x="9323" y="2945"/>
                    </a:cubicBezTo>
                    <a:lnTo>
                      <a:pt x="9323" y="2945"/>
                    </a:lnTo>
                    <a:cubicBezTo>
                      <a:pt x="9332" y="2865"/>
                      <a:pt x="9341" y="2784"/>
                      <a:pt x="9332" y="2686"/>
                    </a:cubicBezTo>
                    <a:lnTo>
                      <a:pt x="9332" y="2686"/>
                    </a:lnTo>
                    <a:cubicBezTo>
                      <a:pt x="9332" y="2686"/>
                      <a:pt x="9332" y="2677"/>
                      <a:pt x="9332" y="2668"/>
                    </a:cubicBezTo>
                    <a:lnTo>
                      <a:pt x="9332" y="2668"/>
                    </a:lnTo>
                    <a:cubicBezTo>
                      <a:pt x="9297" y="2106"/>
                      <a:pt x="9002" y="1375"/>
                      <a:pt x="8458" y="1241"/>
                    </a:cubicBezTo>
                    <a:lnTo>
                      <a:pt x="8458" y="1241"/>
                    </a:lnTo>
                    <a:cubicBezTo>
                      <a:pt x="8235" y="1187"/>
                      <a:pt x="7994" y="1214"/>
                      <a:pt x="7780" y="1259"/>
                    </a:cubicBezTo>
                    <a:lnTo>
                      <a:pt x="7780" y="1259"/>
                    </a:lnTo>
                    <a:cubicBezTo>
                      <a:pt x="7753" y="1187"/>
                      <a:pt x="7718" y="1134"/>
                      <a:pt x="7691" y="1071"/>
                    </a:cubicBezTo>
                    <a:lnTo>
                      <a:pt x="7691" y="1071"/>
                    </a:lnTo>
                    <a:cubicBezTo>
                      <a:pt x="7673" y="1045"/>
                      <a:pt x="7655" y="1009"/>
                      <a:pt x="7637" y="982"/>
                    </a:cubicBezTo>
                    <a:lnTo>
                      <a:pt x="7637" y="982"/>
                    </a:lnTo>
                    <a:cubicBezTo>
                      <a:pt x="7441" y="572"/>
                      <a:pt x="7200" y="331"/>
                      <a:pt x="6888" y="242"/>
                    </a:cubicBezTo>
                    <a:lnTo>
                      <a:pt x="6888" y="242"/>
                    </a:lnTo>
                    <a:cubicBezTo>
                      <a:pt x="6656" y="170"/>
                      <a:pt x="6406" y="206"/>
                      <a:pt x="6165" y="233"/>
                    </a:cubicBezTo>
                    <a:lnTo>
                      <a:pt x="6165" y="233"/>
                    </a:lnTo>
                    <a:cubicBezTo>
                      <a:pt x="6094" y="242"/>
                      <a:pt x="6014" y="251"/>
                      <a:pt x="5942" y="260"/>
                    </a:cubicBezTo>
                    <a:lnTo>
                      <a:pt x="5942" y="260"/>
                    </a:lnTo>
                    <a:cubicBezTo>
                      <a:pt x="5478" y="295"/>
                      <a:pt x="5006" y="215"/>
                      <a:pt x="4542" y="135"/>
                    </a:cubicBezTo>
                    <a:lnTo>
                      <a:pt x="4542" y="135"/>
                    </a:lnTo>
                    <a:lnTo>
                      <a:pt x="4408" y="117"/>
                    </a:lnTo>
                    <a:cubicBezTo>
                      <a:pt x="4087" y="54"/>
                      <a:pt x="3739" y="1"/>
                      <a:pt x="3400" y="1"/>
                    </a:cubicBezTo>
                    <a:lnTo>
                      <a:pt x="3400" y="1"/>
                    </a:lnTo>
                    <a:cubicBezTo>
                      <a:pt x="3221" y="1"/>
                      <a:pt x="3043" y="19"/>
                      <a:pt x="2865" y="54"/>
                    </a:cubicBezTo>
                    <a:moveTo>
                      <a:pt x="2579" y="884"/>
                    </a:moveTo>
                    <a:cubicBezTo>
                      <a:pt x="2552" y="875"/>
                      <a:pt x="2526" y="848"/>
                      <a:pt x="2499" y="813"/>
                    </a:cubicBezTo>
                    <a:lnTo>
                      <a:pt x="2499" y="813"/>
                    </a:lnTo>
                    <a:cubicBezTo>
                      <a:pt x="2383" y="643"/>
                      <a:pt x="2365" y="429"/>
                      <a:pt x="2454" y="251"/>
                    </a:cubicBezTo>
                    <a:lnTo>
                      <a:pt x="2454" y="251"/>
                    </a:lnTo>
                    <a:cubicBezTo>
                      <a:pt x="2588" y="197"/>
                      <a:pt x="2722" y="144"/>
                      <a:pt x="2873" y="117"/>
                    </a:cubicBezTo>
                    <a:lnTo>
                      <a:pt x="2873" y="117"/>
                    </a:lnTo>
                    <a:cubicBezTo>
                      <a:pt x="3346" y="19"/>
                      <a:pt x="3828" y="81"/>
                      <a:pt x="4292" y="153"/>
                    </a:cubicBezTo>
                    <a:lnTo>
                      <a:pt x="4292" y="153"/>
                    </a:lnTo>
                    <a:cubicBezTo>
                      <a:pt x="4292" y="161"/>
                      <a:pt x="4301" y="170"/>
                      <a:pt x="4310" y="170"/>
                    </a:cubicBezTo>
                    <a:lnTo>
                      <a:pt x="4310" y="170"/>
                    </a:lnTo>
                    <a:cubicBezTo>
                      <a:pt x="4372" y="188"/>
                      <a:pt x="4426" y="251"/>
                      <a:pt x="4435" y="322"/>
                    </a:cubicBezTo>
                    <a:lnTo>
                      <a:pt x="4435" y="322"/>
                    </a:lnTo>
                    <a:cubicBezTo>
                      <a:pt x="4435" y="385"/>
                      <a:pt x="4390" y="456"/>
                      <a:pt x="4319" y="474"/>
                    </a:cubicBezTo>
                    <a:lnTo>
                      <a:pt x="4319" y="474"/>
                    </a:lnTo>
                    <a:cubicBezTo>
                      <a:pt x="4310" y="483"/>
                      <a:pt x="4301" y="500"/>
                      <a:pt x="4301" y="518"/>
                    </a:cubicBezTo>
                    <a:lnTo>
                      <a:pt x="4301" y="518"/>
                    </a:lnTo>
                    <a:cubicBezTo>
                      <a:pt x="4310" y="527"/>
                      <a:pt x="4319" y="536"/>
                      <a:pt x="4328" y="536"/>
                    </a:cubicBezTo>
                    <a:lnTo>
                      <a:pt x="4328" y="536"/>
                    </a:lnTo>
                    <a:cubicBezTo>
                      <a:pt x="4337" y="536"/>
                      <a:pt x="4337" y="536"/>
                      <a:pt x="4345" y="536"/>
                    </a:cubicBezTo>
                    <a:lnTo>
                      <a:pt x="4345" y="536"/>
                    </a:lnTo>
                    <a:cubicBezTo>
                      <a:pt x="4435" y="509"/>
                      <a:pt x="4497" y="411"/>
                      <a:pt x="4497" y="313"/>
                    </a:cubicBezTo>
                    <a:lnTo>
                      <a:pt x="4497" y="313"/>
                    </a:lnTo>
                    <a:cubicBezTo>
                      <a:pt x="4497" y="269"/>
                      <a:pt x="4470" y="224"/>
                      <a:pt x="4444" y="179"/>
                    </a:cubicBezTo>
                    <a:lnTo>
                      <a:pt x="4444" y="179"/>
                    </a:lnTo>
                    <a:lnTo>
                      <a:pt x="4533" y="197"/>
                    </a:lnTo>
                    <a:cubicBezTo>
                      <a:pt x="4899" y="260"/>
                      <a:pt x="5273" y="331"/>
                      <a:pt x="5648" y="331"/>
                    </a:cubicBezTo>
                    <a:lnTo>
                      <a:pt x="5648" y="331"/>
                    </a:lnTo>
                    <a:cubicBezTo>
                      <a:pt x="5648" y="331"/>
                      <a:pt x="5648" y="331"/>
                      <a:pt x="5657" y="331"/>
                    </a:cubicBezTo>
                    <a:lnTo>
                      <a:pt x="5657" y="331"/>
                    </a:lnTo>
                    <a:cubicBezTo>
                      <a:pt x="5666" y="331"/>
                      <a:pt x="5666" y="331"/>
                      <a:pt x="5675" y="331"/>
                    </a:cubicBezTo>
                    <a:lnTo>
                      <a:pt x="5675" y="331"/>
                    </a:lnTo>
                    <a:lnTo>
                      <a:pt x="5684" y="331"/>
                    </a:lnTo>
                    <a:cubicBezTo>
                      <a:pt x="5826" y="340"/>
                      <a:pt x="5960" y="465"/>
                      <a:pt x="6014" y="599"/>
                    </a:cubicBezTo>
                    <a:lnTo>
                      <a:pt x="6014" y="599"/>
                    </a:lnTo>
                    <a:cubicBezTo>
                      <a:pt x="6076" y="732"/>
                      <a:pt x="6032" y="911"/>
                      <a:pt x="5916" y="1009"/>
                    </a:cubicBezTo>
                    <a:lnTo>
                      <a:pt x="5916" y="1009"/>
                    </a:lnTo>
                    <a:cubicBezTo>
                      <a:pt x="5907" y="1018"/>
                      <a:pt x="5907" y="1027"/>
                      <a:pt x="5907" y="1036"/>
                    </a:cubicBezTo>
                    <a:lnTo>
                      <a:pt x="5907" y="1036"/>
                    </a:lnTo>
                    <a:cubicBezTo>
                      <a:pt x="5907" y="1054"/>
                      <a:pt x="5916" y="1062"/>
                      <a:pt x="5924" y="1062"/>
                    </a:cubicBezTo>
                    <a:lnTo>
                      <a:pt x="5924" y="1062"/>
                    </a:lnTo>
                    <a:lnTo>
                      <a:pt x="6005" y="1089"/>
                    </a:lnTo>
                    <a:cubicBezTo>
                      <a:pt x="6014" y="1089"/>
                      <a:pt x="6014" y="1089"/>
                      <a:pt x="6014" y="1089"/>
                    </a:cubicBezTo>
                    <a:lnTo>
                      <a:pt x="6014" y="1089"/>
                    </a:lnTo>
                    <a:cubicBezTo>
                      <a:pt x="6032" y="1089"/>
                      <a:pt x="6040" y="1080"/>
                      <a:pt x="6049" y="1062"/>
                    </a:cubicBezTo>
                    <a:lnTo>
                      <a:pt x="6049" y="1062"/>
                    </a:lnTo>
                    <a:cubicBezTo>
                      <a:pt x="6049" y="1054"/>
                      <a:pt x="6040" y="1036"/>
                      <a:pt x="6023" y="1027"/>
                    </a:cubicBezTo>
                    <a:lnTo>
                      <a:pt x="6023" y="1027"/>
                    </a:lnTo>
                    <a:lnTo>
                      <a:pt x="5996" y="1018"/>
                    </a:lnTo>
                    <a:cubicBezTo>
                      <a:pt x="6103" y="902"/>
                      <a:pt x="6139" y="724"/>
                      <a:pt x="6076" y="572"/>
                    </a:cubicBezTo>
                    <a:lnTo>
                      <a:pt x="6076" y="572"/>
                    </a:lnTo>
                    <a:cubicBezTo>
                      <a:pt x="6032" y="474"/>
                      <a:pt x="5960" y="385"/>
                      <a:pt x="5862" y="331"/>
                    </a:cubicBezTo>
                    <a:lnTo>
                      <a:pt x="5862" y="331"/>
                    </a:lnTo>
                    <a:cubicBezTo>
                      <a:pt x="5889" y="322"/>
                      <a:pt x="5916" y="322"/>
                      <a:pt x="5942" y="322"/>
                    </a:cubicBezTo>
                    <a:lnTo>
                      <a:pt x="5942" y="322"/>
                    </a:lnTo>
                    <a:cubicBezTo>
                      <a:pt x="6023" y="313"/>
                      <a:pt x="6103" y="304"/>
                      <a:pt x="6174" y="295"/>
                    </a:cubicBezTo>
                    <a:lnTo>
                      <a:pt x="6174" y="295"/>
                    </a:lnTo>
                    <a:cubicBezTo>
                      <a:pt x="6406" y="269"/>
                      <a:pt x="6647" y="242"/>
                      <a:pt x="6870" y="304"/>
                    </a:cubicBezTo>
                    <a:lnTo>
                      <a:pt x="6870" y="304"/>
                    </a:lnTo>
                    <a:cubicBezTo>
                      <a:pt x="6906" y="313"/>
                      <a:pt x="6933" y="322"/>
                      <a:pt x="6959" y="331"/>
                    </a:cubicBezTo>
                    <a:lnTo>
                      <a:pt x="6959" y="331"/>
                    </a:lnTo>
                    <a:cubicBezTo>
                      <a:pt x="6950" y="349"/>
                      <a:pt x="6950" y="358"/>
                      <a:pt x="6959" y="367"/>
                    </a:cubicBezTo>
                    <a:lnTo>
                      <a:pt x="6959" y="367"/>
                    </a:lnTo>
                    <a:cubicBezTo>
                      <a:pt x="7022" y="429"/>
                      <a:pt x="7066" y="509"/>
                      <a:pt x="7075" y="599"/>
                    </a:cubicBezTo>
                    <a:lnTo>
                      <a:pt x="7075" y="599"/>
                    </a:lnTo>
                    <a:cubicBezTo>
                      <a:pt x="7075" y="616"/>
                      <a:pt x="7093" y="625"/>
                      <a:pt x="7111" y="625"/>
                    </a:cubicBezTo>
                    <a:lnTo>
                      <a:pt x="7111" y="625"/>
                    </a:lnTo>
                    <a:cubicBezTo>
                      <a:pt x="7111" y="625"/>
                      <a:pt x="7111" y="625"/>
                      <a:pt x="7111" y="625"/>
                    </a:cubicBezTo>
                    <a:lnTo>
                      <a:pt x="7111" y="625"/>
                    </a:lnTo>
                    <a:cubicBezTo>
                      <a:pt x="7129" y="625"/>
                      <a:pt x="7138" y="608"/>
                      <a:pt x="7138" y="590"/>
                    </a:cubicBezTo>
                    <a:lnTo>
                      <a:pt x="7138" y="590"/>
                    </a:lnTo>
                    <a:cubicBezTo>
                      <a:pt x="7129" y="518"/>
                      <a:pt x="7102" y="447"/>
                      <a:pt x="7057" y="385"/>
                    </a:cubicBezTo>
                    <a:lnTo>
                      <a:pt x="7057" y="385"/>
                    </a:lnTo>
                    <a:cubicBezTo>
                      <a:pt x="7263" y="500"/>
                      <a:pt x="7441" y="706"/>
                      <a:pt x="7584" y="1009"/>
                    </a:cubicBezTo>
                    <a:lnTo>
                      <a:pt x="7584" y="1009"/>
                    </a:lnTo>
                    <a:cubicBezTo>
                      <a:pt x="7602" y="1045"/>
                      <a:pt x="7619" y="1071"/>
                      <a:pt x="7637" y="1098"/>
                    </a:cubicBezTo>
                    <a:lnTo>
                      <a:pt x="7637" y="1098"/>
                    </a:lnTo>
                    <a:cubicBezTo>
                      <a:pt x="7664" y="1161"/>
                      <a:pt x="7691" y="1205"/>
                      <a:pt x="7718" y="1277"/>
                    </a:cubicBezTo>
                    <a:lnTo>
                      <a:pt x="7718" y="1277"/>
                    </a:lnTo>
                    <a:cubicBezTo>
                      <a:pt x="7664" y="1294"/>
                      <a:pt x="7611" y="1303"/>
                      <a:pt x="7557" y="1321"/>
                    </a:cubicBezTo>
                    <a:lnTo>
                      <a:pt x="7557" y="1321"/>
                    </a:lnTo>
                    <a:cubicBezTo>
                      <a:pt x="7414" y="1366"/>
                      <a:pt x="7280" y="1294"/>
                      <a:pt x="7138" y="1223"/>
                    </a:cubicBezTo>
                    <a:lnTo>
                      <a:pt x="7138" y="1223"/>
                    </a:lnTo>
                    <a:cubicBezTo>
                      <a:pt x="7013" y="1161"/>
                      <a:pt x="6888" y="1098"/>
                      <a:pt x="6736" y="1107"/>
                    </a:cubicBezTo>
                    <a:lnTo>
                      <a:pt x="6736" y="1107"/>
                    </a:lnTo>
                    <a:lnTo>
                      <a:pt x="6736" y="1107"/>
                    </a:lnTo>
                    <a:lnTo>
                      <a:pt x="6736" y="1107"/>
                    </a:lnTo>
                    <a:cubicBezTo>
                      <a:pt x="6727" y="1107"/>
                      <a:pt x="6718" y="1107"/>
                      <a:pt x="6710" y="1107"/>
                    </a:cubicBezTo>
                    <a:lnTo>
                      <a:pt x="6710" y="1107"/>
                    </a:lnTo>
                    <a:cubicBezTo>
                      <a:pt x="6558" y="1116"/>
                      <a:pt x="6397" y="1178"/>
                      <a:pt x="6246" y="1232"/>
                    </a:cubicBezTo>
                    <a:lnTo>
                      <a:pt x="6246" y="1232"/>
                    </a:lnTo>
                    <a:cubicBezTo>
                      <a:pt x="6040" y="1312"/>
                      <a:pt x="5826" y="1393"/>
                      <a:pt x="5630" y="1348"/>
                    </a:cubicBezTo>
                    <a:lnTo>
                      <a:pt x="5630" y="1348"/>
                    </a:lnTo>
                    <a:cubicBezTo>
                      <a:pt x="5166" y="1250"/>
                      <a:pt x="4818" y="1286"/>
                      <a:pt x="4560" y="1464"/>
                    </a:cubicBezTo>
                    <a:lnTo>
                      <a:pt x="4560" y="1464"/>
                    </a:lnTo>
                    <a:cubicBezTo>
                      <a:pt x="4461" y="1526"/>
                      <a:pt x="4337" y="1589"/>
                      <a:pt x="4212" y="1642"/>
                    </a:cubicBezTo>
                    <a:lnTo>
                      <a:pt x="4212" y="1642"/>
                    </a:lnTo>
                    <a:cubicBezTo>
                      <a:pt x="4238" y="1455"/>
                      <a:pt x="4221" y="1205"/>
                      <a:pt x="4140" y="1071"/>
                    </a:cubicBezTo>
                    <a:lnTo>
                      <a:pt x="4140" y="1071"/>
                    </a:lnTo>
                    <a:cubicBezTo>
                      <a:pt x="4042" y="920"/>
                      <a:pt x="3873" y="813"/>
                      <a:pt x="3703" y="777"/>
                    </a:cubicBezTo>
                    <a:lnTo>
                      <a:pt x="3703" y="777"/>
                    </a:lnTo>
                    <a:cubicBezTo>
                      <a:pt x="3667" y="777"/>
                      <a:pt x="3623" y="768"/>
                      <a:pt x="3596" y="768"/>
                    </a:cubicBezTo>
                    <a:lnTo>
                      <a:pt x="3596" y="768"/>
                    </a:lnTo>
                    <a:cubicBezTo>
                      <a:pt x="3543" y="768"/>
                      <a:pt x="3489" y="759"/>
                      <a:pt x="3444" y="750"/>
                    </a:cubicBezTo>
                    <a:lnTo>
                      <a:pt x="3444" y="750"/>
                    </a:lnTo>
                    <a:cubicBezTo>
                      <a:pt x="3364" y="724"/>
                      <a:pt x="3293" y="670"/>
                      <a:pt x="3284" y="599"/>
                    </a:cubicBezTo>
                    <a:lnTo>
                      <a:pt x="3284" y="599"/>
                    </a:lnTo>
                    <a:cubicBezTo>
                      <a:pt x="3284" y="581"/>
                      <a:pt x="3266" y="572"/>
                      <a:pt x="3257" y="572"/>
                    </a:cubicBezTo>
                    <a:lnTo>
                      <a:pt x="3257" y="572"/>
                    </a:lnTo>
                    <a:cubicBezTo>
                      <a:pt x="3239" y="572"/>
                      <a:pt x="3221" y="590"/>
                      <a:pt x="3221" y="608"/>
                    </a:cubicBezTo>
                    <a:lnTo>
                      <a:pt x="3221" y="608"/>
                    </a:lnTo>
                    <a:cubicBezTo>
                      <a:pt x="3230" y="706"/>
                      <a:pt x="3328" y="786"/>
                      <a:pt x="3427" y="804"/>
                    </a:cubicBezTo>
                    <a:lnTo>
                      <a:pt x="3427" y="804"/>
                    </a:lnTo>
                    <a:cubicBezTo>
                      <a:pt x="3480" y="822"/>
                      <a:pt x="3534" y="831"/>
                      <a:pt x="3587" y="831"/>
                    </a:cubicBezTo>
                    <a:lnTo>
                      <a:pt x="3587" y="831"/>
                    </a:lnTo>
                    <a:cubicBezTo>
                      <a:pt x="3623" y="831"/>
                      <a:pt x="3659" y="839"/>
                      <a:pt x="3685" y="839"/>
                    </a:cubicBezTo>
                    <a:lnTo>
                      <a:pt x="3685" y="839"/>
                    </a:lnTo>
                    <a:cubicBezTo>
                      <a:pt x="3846" y="866"/>
                      <a:pt x="3998" y="964"/>
                      <a:pt x="4087" y="1098"/>
                    </a:cubicBezTo>
                    <a:lnTo>
                      <a:pt x="4087" y="1098"/>
                    </a:lnTo>
                    <a:cubicBezTo>
                      <a:pt x="4167" y="1232"/>
                      <a:pt x="4176" y="1500"/>
                      <a:pt x="4140" y="1669"/>
                    </a:cubicBezTo>
                    <a:lnTo>
                      <a:pt x="4140" y="1669"/>
                    </a:lnTo>
                    <a:cubicBezTo>
                      <a:pt x="4131" y="1669"/>
                      <a:pt x="4122" y="1678"/>
                      <a:pt x="4114" y="1678"/>
                    </a:cubicBezTo>
                    <a:lnTo>
                      <a:pt x="4114" y="1678"/>
                    </a:lnTo>
                    <a:cubicBezTo>
                      <a:pt x="3971" y="1732"/>
                      <a:pt x="3828" y="1794"/>
                      <a:pt x="3712" y="1865"/>
                    </a:cubicBezTo>
                    <a:lnTo>
                      <a:pt x="3712" y="1865"/>
                    </a:lnTo>
                    <a:cubicBezTo>
                      <a:pt x="3676" y="1865"/>
                      <a:pt x="3650" y="1874"/>
                      <a:pt x="3632" y="1883"/>
                    </a:cubicBezTo>
                    <a:lnTo>
                      <a:pt x="3632" y="1883"/>
                    </a:lnTo>
                    <a:cubicBezTo>
                      <a:pt x="3623" y="1883"/>
                      <a:pt x="3623" y="1883"/>
                      <a:pt x="3623" y="1883"/>
                    </a:cubicBezTo>
                    <a:lnTo>
                      <a:pt x="3623" y="1883"/>
                    </a:lnTo>
                    <a:cubicBezTo>
                      <a:pt x="3632" y="1874"/>
                      <a:pt x="3623" y="1856"/>
                      <a:pt x="3614" y="1848"/>
                    </a:cubicBezTo>
                    <a:lnTo>
                      <a:pt x="3614" y="1848"/>
                    </a:lnTo>
                    <a:cubicBezTo>
                      <a:pt x="3507" y="1767"/>
                      <a:pt x="3364" y="1740"/>
                      <a:pt x="3230" y="1776"/>
                    </a:cubicBezTo>
                    <a:lnTo>
                      <a:pt x="3230" y="1776"/>
                    </a:lnTo>
                    <a:cubicBezTo>
                      <a:pt x="3105" y="1803"/>
                      <a:pt x="2989" y="1892"/>
                      <a:pt x="2927" y="2008"/>
                    </a:cubicBezTo>
                    <a:lnTo>
                      <a:pt x="2927" y="2008"/>
                    </a:lnTo>
                    <a:cubicBezTo>
                      <a:pt x="2927" y="2026"/>
                      <a:pt x="2927" y="2044"/>
                      <a:pt x="2945" y="2053"/>
                    </a:cubicBezTo>
                    <a:lnTo>
                      <a:pt x="2945" y="2053"/>
                    </a:lnTo>
                    <a:cubicBezTo>
                      <a:pt x="2945" y="2053"/>
                      <a:pt x="2954" y="2062"/>
                      <a:pt x="2963" y="2062"/>
                    </a:cubicBezTo>
                    <a:lnTo>
                      <a:pt x="2963" y="2062"/>
                    </a:lnTo>
                    <a:cubicBezTo>
                      <a:pt x="2972" y="2062"/>
                      <a:pt x="2981" y="2053"/>
                      <a:pt x="2981" y="2044"/>
                    </a:cubicBezTo>
                    <a:lnTo>
                      <a:pt x="2981" y="2044"/>
                    </a:lnTo>
                    <a:lnTo>
                      <a:pt x="3025" y="1999"/>
                    </a:lnTo>
                    <a:cubicBezTo>
                      <a:pt x="3025" y="1999"/>
                      <a:pt x="3025" y="1981"/>
                      <a:pt x="3025" y="1972"/>
                    </a:cubicBezTo>
                    <a:lnTo>
                      <a:pt x="3025" y="1972"/>
                    </a:lnTo>
                    <a:cubicBezTo>
                      <a:pt x="3079" y="1910"/>
                      <a:pt x="3159" y="1856"/>
                      <a:pt x="3248" y="1830"/>
                    </a:cubicBezTo>
                    <a:lnTo>
                      <a:pt x="3248" y="1830"/>
                    </a:lnTo>
                    <a:cubicBezTo>
                      <a:pt x="3355" y="1803"/>
                      <a:pt x="3480" y="1830"/>
                      <a:pt x="3578" y="1892"/>
                    </a:cubicBezTo>
                    <a:lnTo>
                      <a:pt x="3578" y="1892"/>
                    </a:lnTo>
                    <a:cubicBezTo>
                      <a:pt x="3587" y="1901"/>
                      <a:pt x="3596" y="1901"/>
                      <a:pt x="3614" y="1901"/>
                    </a:cubicBezTo>
                    <a:lnTo>
                      <a:pt x="3614" y="1901"/>
                    </a:lnTo>
                    <a:cubicBezTo>
                      <a:pt x="3605" y="1901"/>
                      <a:pt x="3605" y="1910"/>
                      <a:pt x="3605" y="1919"/>
                    </a:cubicBezTo>
                    <a:lnTo>
                      <a:pt x="3605" y="1919"/>
                    </a:lnTo>
                    <a:cubicBezTo>
                      <a:pt x="3614" y="1919"/>
                      <a:pt x="3614" y="1919"/>
                      <a:pt x="3614" y="1919"/>
                    </a:cubicBezTo>
                    <a:lnTo>
                      <a:pt x="3614" y="1919"/>
                    </a:lnTo>
                    <a:cubicBezTo>
                      <a:pt x="3569" y="1955"/>
                      <a:pt x="3534" y="1981"/>
                      <a:pt x="3498" y="2008"/>
                    </a:cubicBezTo>
                    <a:lnTo>
                      <a:pt x="3498" y="2008"/>
                    </a:lnTo>
                    <a:cubicBezTo>
                      <a:pt x="3382" y="2133"/>
                      <a:pt x="3311" y="2267"/>
                      <a:pt x="3239" y="2392"/>
                    </a:cubicBezTo>
                    <a:lnTo>
                      <a:pt x="3239" y="2392"/>
                    </a:lnTo>
                    <a:cubicBezTo>
                      <a:pt x="3132" y="2561"/>
                      <a:pt x="3043" y="2731"/>
                      <a:pt x="2829" y="2829"/>
                    </a:cubicBezTo>
                    <a:lnTo>
                      <a:pt x="2829" y="2829"/>
                    </a:lnTo>
                    <a:cubicBezTo>
                      <a:pt x="2731" y="2882"/>
                      <a:pt x="2624" y="2945"/>
                      <a:pt x="2526" y="3007"/>
                    </a:cubicBezTo>
                    <a:lnTo>
                      <a:pt x="2526" y="3007"/>
                    </a:lnTo>
                    <a:cubicBezTo>
                      <a:pt x="2552" y="2900"/>
                      <a:pt x="2534" y="2775"/>
                      <a:pt x="2481" y="2677"/>
                    </a:cubicBezTo>
                    <a:lnTo>
                      <a:pt x="2481" y="2677"/>
                    </a:lnTo>
                    <a:cubicBezTo>
                      <a:pt x="2419" y="2552"/>
                      <a:pt x="2294" y="2463"/>
                      <a:pt x="2124" y="2401"/>
                    </a:cubicBezTo>
                    <a:lnTo>
                      <a:pt x="2124" y="2401"/>
                    </a:lnTo>
                    <a:cubicBezTo>
                      <a:pt x="2008" y="2374"/>
                      <a:pt x="1892" y="2356"/>
                      <a:pt x="1785" y="2338"/>
                    </a:cubicBezTo>
                    <a:lnTo>
                      <a:pt x="1785" y="2338"/>
                    </a:lnTo>
                    <a:cubicBezTo>
                      <a:pt x="1749" y="2338"/>
                      <a:pt x="1714" y="2329"/>
                      <a:pt x="1678" y="2329"/>
                    </a:cubicBezTo>
                    <a:lnTo>
                      <a:pt x="1678" y="2329"/>
                    </a:lnTo>
                    <a:cubicBezTo>
                      <a:pt x="1633" y="2320"/>
                      <a:pt x="1580" y="2311"/>
                      <a:pt x="1544" y="2285"/>
                    </a:cubicBezTo>
                    <a:lnTo>
                      <a:pt x="1544" y="2285"/>
                    </a:lnTo>
                    <a:cubicBezTo>
                      <a:pt x="1509" y="2267"/>
                      <a:pt x="1482" y="2231"/>
                      <a:pt x="1482" y="2187"/>
                    </a:cubicBezTo>
                    <a:lnTo>
                      <a:pt x="1482" y="2187"/>
                    </a:lnTo>
                    <a:cubicBezTo>
                      <a:pt x="1491" y="2169"/>
                      <a:pt x="1500" y="2151"/>
                      <a:pt x="1517" y="2142"/>
                    </a:cubicBezTo>
                    <a:lnTo>
                      <a:pt x="1517" y="2142"/>
                    </a:lnTo>
                    <a:cubicBezTo>
                      <a:pt x="1526" y="2133"/>
                      <a:pt x="1535" y="2133"/>
                      <a:pt x="1553" y="2133"/>
                    </a:cubicBezTo>
                    <a:lnTo>
                      <a:pt x="1553" y="2133"/>
                    </a:lnTo>
                    <a:cubicBezTo>
                      <a:pt x="1571" y="2142"/>
                      <a:pt x="1589" y="2133"/>
                      <a:pt x="1589" y="2115"/>
                    </a:cubicBezTo>
                    <a:lnTo>
                      <a:pt x="1589" y="2115"/>
                    </a:lnTo>
                    <a:cubicBezTo>
                      <a:pt x="1598" y="2097"/>
                      <a:pt x="1589" y="2079"/>
                      <a:pt x="1571" y="2079"/>
                    </a:cubicBezTo>
                    <a:lnTo>
                      <a:pt x="1571" y="2079"/>
                    </a:lnTo>
                    <a:cubicBezTo>
                      <a:pt x="1544" y="2062"/>
                      <a:pt x="1509" y="2071"/>
                      <a:pt x="1482" y="2088"/>
                    </a:cubicBezTo>
                    <a:lnTo>
                      <a:pt x="1482" y="2088"/>
                    </a:lnTo>
                    <a:cubicBezTo>
                      <a:pt x="1446" y="2106"/>
                      <a:pt x="1428" y="2142"/>
                      <a:pt x="1419" y="2187"/>
                    </a:cubicBezTo>
                    <a:lnTo>
                      <a:pt x="1419" y="2187"/>
                    </a:lnTo>
                    <a:cubicBezTo>
                      <a:pt x="1419" y="2240"/>
                      <a:pt x="1455" y="2303"/>
                      <a:pt x="1509" y="2338"/>
                    </a:cubicBezTo>
                    <a:lnTo>
                      <a:pt x="1509" y="2338"/>
                    </a:lnTo>
                    <a:cubicBezTo>
                      <a:pt x="1562" y="2374"/>
                      <a:pt x="1616" y="2383"/>
                      <a:pt x="1669" y="2392"/>
                    </a:cubicBezTo>
                    <a:lnTo>
                      <a:pt x="1669" y="2392"/>
                    </a:lnTo>
                    <a:cubicBezTo>
                      <a:pt x="1705" y="2392"/>
                      <a:pt x="1741" y="2401"/>
                      <a:pt x="1776" y="2401"/>
                    </a:cubicBezTo>
                    <a:lnTo>
                      <a:pt x="1776" y="2401"/>
                    </a:lnTo>
                    <a:cubicBezTo>
                      <a:pt x="1883" y="2418"/>
                      <a:pt x="1999" y="2427"/>
                      <a:pt x="2097" y="2463"/>
                    </a:cubicBezTo>
                    <a:lnTo>
                      <a:pt x="2097" y="2463"/>
                    </a:lnTo>
                    <a:cubicBezTo>
                      <a:pt x="2258" y="2517"/>
                      <a:pt x="2374" y="2597"/>
                      <a:pt x="2427" y="2713"/>
                    </a:cubicBezTo>
                    <a:lnTo>
                      <a:pt x="2427" y="2713"/>
                    </a:lnTo>
                    <a:cubicBezTo>
                      <a:pt x="2490" y="2838"/>
                      <a:pt x="2499" y="3016"/>
                      <a:pt x="2410" y="3088"/>
                    </a:cubicBezTo>
                    <a:lnTo>
                      <a:pt x="2410" y="3088"/>
                    </a:lnTo>
                    <a:cubicBezTo>
                      <a:pt x="2410" y="3088"/>
                      <a:pt x="2410" y="3088"/>
                      <a:pt x="2410" y="3088"/>
                    </a:cubicBezTo>
                    <a:lnTo>
                      <a:pt x="2410" y="3088"/>
                    </a:lnTo>
                    <a:cubicBezTo>
                      <a:pt x="2178" y="3248"/>
                      <a:pt x="1990" y="3435"/>
                      <a:pt x="1830" y="3641"/>
                    </a:cubicBezTo>
                    <a:lnTo>
                      <a:pt x="1830" y="3641"/>
                    </a:lnTo>
                    <a:cubicBezTo>
                      <a:pt x="1856" y="3435"/>
                      <a:pt x="1776" y="3221"/>
                      <a:pt x="1598" y="3088"/>
                    </a:cubicBezTo>
                    <a:lnTo>
                      <a:pt x="1598" y="3088"/>
                    </a:lnTo>
                    <a:cubicBezTo>
                      <a:pt x="1589" y="3079"/>
                      <a:pt x="1571" y="3079"/>
                      <a:pt x="1562" y="3096"/>
                    </a:cubicBezTo>
                    <a:lnTo>
                      <a:pt x="1562" y="3096"/>
                    </a:lnTo>
                    <a:cubicBezTo>
                      <a:pt x="1544" y="3105"/>
                      <a:pt x="1553" y="3123"/>
                      <a:pt x="1562" y="3132"/>
                    </a:cubicBezTo>
                    <a:lnTo>
                      <a:pt x="1562" y="3132"/>
                    </a:lnTo>
                    <a:cubicBezTo>
                      <a:pt x="1767" y="3293"/>
                      <a:pt x="1830" y="3578"/>
                      <a:pt x="1714" y="3801"/>
                    </a:cubicBezTo>
                    <a:lnTo>
                      <a:pt x="1714" y="3801"/>
                    </a:lnTo>
                    <a:cubicBezTo>
                      <a:pt x="1714" y="3801"/>
                      <a:pt x="1714" y="3801"/>
                      <a:pt x="1714" y="3801"/>
                    </a:cubicBezTo>
                    <a:lnTo>
                      <a:pt x="1714" y="3801"/>
                    </a:lnTo>
                    <a:cubicBezTo>
                      <a:pt x="1669" y="3864"/>
                      <a:pt x="1633" y="3935"/>
                      <a:pt x="1598" y="3998"/>
                    </a:cubicBezTo>
                    <a:lnTo>
                      <a:pt x="1598" y="3998"/>
                    </a:lnTo>
                    <a:cubicBezTo>
                      <a:pt x="1598" y="3998"/>
                      <a:pt x="1598" y="3998"/>
                      <a:pt x="1598" y="4006"/>
                    </a:cubicBezTo>
                    <a:lnTo>
                      <a:pt x="1598" y="4006"/>
                    </a:lnTo>
                    <a:cubicBezTo>
                      <a:pt x="1509" y="4167"/>
                      <a:pt x="1446" y="4345"/>
                      <a:pt x="1410" y="4524"/>
                    </a:cubicBezTo>
                    <a:lnTo>
                      <a:pt x="1410" y="4524"/>
                    </a:lnTo>
                    <a:cubicBezTo>
                      <a:pt x="1330" y="4899"/>
                      <a:pt x="1375" y="5273"/>
                      <a:pt x="1509" y="5603"/>
                    </a:cubicBezTo>
                    <a:lnTo>
                      <a:pt x="1509" y="5603"/>
                    </a:lnTo>
                    <a:cubicBezTo>
                      <a:pt x="1500" y="5594"/>
                      <a:pt x="1491" y="5594"/>
                      <a:pt x="1482" y="5594"/>
                    </a:cubicBezTo>
                    <a:lnTo>
                      <a:pt x="1482" y="5594"/>
                    </a:lnTo>
                    <a:cubicBezTo>
                      <a:pt x="1178" y="5514"/>
                      <a:pt x="902" y="5380"/>
                      <a:pt x="688" y="5193"/>
                    </a:cubicBezTo>
                    <a:lnTo>
                      <a:pt x="688" y="5193"/>
                    </a:lnTo>
                    <a:cubicBezTo>
                      <a:pt x="688" y="5193"/>
                      <a:pt x="688" y="5193"/>
                      <a:pt x="688" y="5193"/>
                    </a:cubicBezTo>
                    <a:lnTo>
                      <a:pt x="688" y="5193"/>
                    </a:lnTo>
                    <a:cubicBezTo>
                      <a:pt x="697" y="5175"/>
                      <a:pt x="679" y="5157"/>
                      <a:pt x="670" y="5157"/>
                    </a:cubicBezTo>
                    <a:lnTo>
                      <a:pt x="670" y="5157"/>
                    </a:lnTo>
                    <a:cubicBezTo>
                      <a:pt x="625" y="5139"/>
                      <a:pt x="608" y="5095"/>
                      <a:pt x="616" y="5050"/>
                    </a:cubicBezTo>
                    <a:lnTo>
                      <a:pt x="616" y="5050"/>
                    </a:lnTo>
                    <a:cubicBezTo>
                      <a:pt x="625" y="5006"/>
                      <a:pt x="661" y="4952"/>
                      <a:pt x="688" y="4916"/>
                    </a:cubicBezTo>
                    <a:lnTo>
                      <a:pt x="688" y="4916"/>
                    </a:lnTo>
                    <a:lnTo>
                      <a:pt x="947" y="4568"/>
                    </a:lnTo>
                    <a:cubicBezTo>
                      <a:pt x="955" y="4551"/>
                      <a:pt x="955" y="4533"/>
                      <a:pt x="938" y="4524"/>
                    </a:cubicBezTo>
                    <a:lnTo>
                      <a:pt x="938" y="4524"/>
                    </a:lnTo>
                    <a:cubicBezTo>
                      <a:pt x="929" y="4506"/>
                      <a:pt x="911" y="4515"/>
                      <a:pt x="893" y="4524"/>
                    </a:cubicBezTo>
                    <a:lnTo>
                      <a:pt x="893" y="4524"/>
                    </a:lnTo>
                    <a:lnTo>
                      <a:pt x="634" y="4881"/>
                    </a:lnTo>
                    <a:cubicBezTo>
                      <a:pt x="608" y="4925"/>
                      <a:pt x="563" y="4979"/>
                      <a:pt x="554" y="5041"/>
                    </a:cubicBezTo>
                    <a:lnTo>
                      <a:pt x="554" y="5041"/>
                    </a:lnTo>
                    <a:cubicBezTo>
                      <a:pt x="554" y="5050"/>
                      <a:pt x="554" y="5059"/>
                      <a:pt x="554" y="5068"/>
                    </a:cubicBezTo>
                    <a:lnTo>
                      <a:pt x="554" y="5068"/>
                    </a:lnTo>
                    <a:cubicBezTo>
                      <a:pt x="545" y="5059"/>
                      <a:pt x="545" y="5050"/>
                      <a:pt x="536" y="5050"/>
                    </a:cubicBezTo>
                    <a:lnTo>
                      <a:pt x="536" y="5050"/>
                    </a:lnTo>
                    <a:cubicBezTo>
                      <a:pt x="161" y="4622"/>
                      <a:pt x="72" y="3998"/>
                      <a:pt x="331" y="3560"/>
                    </a:cubicBezTo>
                    <a:lnTo>
                      <a:pt x="331" y="3560"/>
                    </a:lnTo>
                    <a:cubicBezTo>
                      <a:pt x="331" y="3551"/>
                      <a:pt x="340" y="3543"/>
                      <a:pt x="340" y="3534"/>
                    </a:cubicBezTo>
                    <a:lnTo>
                      <a:pt x="340" y="3534"/>
                    </a:lnTo>
                    <a:cubicBezTo>
                      <a:pt x="349" y="3623"/>
                      <a:pt x="385" y="3712"/>
                      <a:pt x="465" y="3792"/>
                    </a:cubicBezTo>
                    <a:lnTo>
                      <a:pt x="465" y="3792"/>
                    </a:lnTo>
                    <a:cubicBezTo>
                      <a:pt x="563" y="3882"/>
                      <a:pt x="697" y="3935"/>
                      <a:pt x="839" y="3935"/>
                    </a:cubicBezTo>
                    <a:lnTo>
                      <a:pt x="839" y="3935"/>
                    </a:lnTo>
                    <a:cubicBezTo>
                      <a:pt x="857" y="3935"/>
                      <a:pt x="884" y="3935"/>
                      <a:pt x="911" y="3926"/>
                    </a:cubicBezTo>
                    <a:lnTo>
                      <a:pt x="911" y="3926"/>
                    </a:lnTo>
                    <a:cubicBezTo>
                      <a:pt x="929" y="3926"/>
                      <a:pt x="947" y="3908"/>
                      <a:pt x="938" y="3890"/>
                    </a:cubicBezTo>
                    <a:lnTo>
                      <a:pt x="938" y="3890"/>
                    </a:lnTo>
                    <a:cubicBezTo>
                      <a:pt x="938" y="3873"/>
                      <a:pt x="920" y="3864"/>
                      <a:pt x="902" y="3864"/>
                    </a:cubicBezTo>
                    <a:lnTo>
                      <a:pt x="902" y="3864"/>
                    </a:lnTo>
                    <a:cubicBezTo>
                      <a:pt x="759" y="3890"/>
                      <a:pt x="608" y="3846"/>
                      <a:pt x="509" y="3748"/>
                    </a:cubicBezTo>
                    <a:lnTo>
                      <a:pt x="509" y="3748"/>
                    </a:lnTo>
                    <a:cubicBezTo>
                      <a:pt x="402" y="3650"/>
                      <a:pt x="393" y="3534"/>
                      <a:pt x="402" y="3391"/>
                    </a:cubicBezTo>
                    <a:lnTo>
                      <a:pt x="402" y="3391"/>
                    </a:lnTo>
                    <a:cubicBezTo>
                      <a:pt x="474" y="3195"/>
                      <a:pt x="474" y="2998"/>
                      <a:pt x="474" y="2802"/>
                    </a:cubicBezTo>
                    <a:lnTo>
                      <a:pt x="474" y="2802"/>
                    </a:lnTo>
                    <a:cubicBezTo>
                      <a:pt x="474" y="2650"/>
                      <a:pt x="465" y="2499"/>
                      <a:pt x="500" y="2356"/>
                    </a:cubicBezTo>
                    <a:lnTo>
                      <a:pt x="500" y="2356"/>
                    </a:lnTo>
                    <a:cubicBezTo>
                      <a:pt x="500" y="2418"/>
                      <a:pt x="518" y="2481"/>
                      <a:pt x="545" y="2534"/>
                    </a:cubicBezTo>
                    <a:lnTo>
                      <a:pt x="545" y="2534"/>
                    </a:lnTo>
                    <a:cubicBezTo>
                      <a:pt x="634" y="2722"/>
                      <a:pt x="822" y="2847"/>
                      <a:pt x="1027" y="2865"/>
                    </a:cubicBezTo>
                    <a:lnTo>
                      <a:pt x="1027" y="2865"/>
                    </a:lnTo>
                    <a:lnTo>
                      <a:pt x="1027" y="2865"/>
                    </a:lnTo>
                    <a:lnTo>
                      <a:pt x="1027" y="2865"/>
                    </a:lnTo>
                    <a:cubicBezTo>
                      <a:pt x="1045" y="2865"/>
                      <a:pt x="1054" y="2847"/>
                      <a:pt x="1063" y="2838"/>
                    </a:cubicBezTo>
                    <a:lnTo>
                      <a:pt x="1063" y="2838"/>
                    </a:lnTo>
                    <a:cubicBezTo>
                      <a:pt x="1063" y="2820"/>
                      <a:pt x="1045" y="2802"/>
                      <a:pt x="1027" y="2802"/>
                    </a:cubicBezTo>
                    <a:lnTo>
                      <a:pt x="1027" y="2802"/>
                    </a:lnTo>
                    <a:cubicBezTo>
                      <a:pt x="848" y="2784"/>
                      <a:pt x="679" y="2668"/>
                      <a:pt x="608" y="2508"/>
                    </a:cubicBezTo>
                    <a:lnTo>
                      <a:pt x="608" y="2508"/>
                    </a:lnTo>
                    <a:cubicBezTo>
                      <a:pt x="527" y="2347"/>
                      <a:pt x="545" y="2142"/>
                      <a:pt x="652" y="1999"/>
                    </a:cubicBezTo>
                    <a:lnTo>
                      <a:pt x="652" y="1999"/>
                    </a:lnTo>
                    <a:cubicBezTo>
                      <a:pt x="652" y="1999"/>
                      <a:pt x="652" y="1999"/>
                      <a:pt x="652" y="1999"/>
                    </a:cubicBezTo>
                    <a:lnTo>
                      <a:pt x="652" y="1999"/>
                    </a:lnTo>
                    <a:cubicBezTo>
                      <a:pt x="768" y="1848"/>
                      <a:pt x="947" y="1714"/>
                      <a:pt x="1125" y="1580"/>
                    </a:cubicBezTo>
                    <a:lnTo>
                      <a:pt x="1125" y="1580"/>
                    </a:lnTo>
                    <a:cubicBezTo>
                      <a:pt x="1303" y="1446"/>
                      <a:pt x="1500" y="1312"/>
                      <a:pt x="1616" y="1152"/>
                    </a:cubicBezTo>
                    <a:lnTo>
                      <a:pt x="1616" y="1152"/>
                    </a:lnTo>
                    <a:cubicBezTo>
                      <a:pt x="1767" y="1152"/>
                      <a:pt x="1919" y="1232"/>
                      <a:pt x="2008" y="1357"/>
                    </a:cubicBezTo>
                    <a:lnTo>
                      <a:pt x="2008" y="1357"/>
                    </a:lnTo>
                    <a:cubicBezTo>
                      <a:pt x="2097" y="1491"/>
                      <a:pt x="2115" y="1678"/>
                      <a:pt x="2044" y="1821"/>
                    </a:cubicBezTo>
                    <a:lnTo>
                      <a:pt x="2044" y="1821"/>
                    </a:lnTo>
                    <a:cubicBezTo>
                      <a:pt x="2035" y="1839"/>
                      <a:pt x="2044" y="1856"/>
                      <a:pt x="2062" y="1865"/>
                    </a:cubicBezTo>
                    <a:lnTo>
                      <a:pt x="2062" y="1865"/>
                    </a:lnTo>
                    <a:cubicBezTo>
                      <a:pt x="2062" y="1865"/>
                      <a:pt x="2071" y="1865"/>
                      <a:pt x="2071" y="1865"/>
                    </a:cubicBezTo>
                    <a:lnTo>
                      <a:pt x="2071" y="1865"/>
                    </a:lnTo>
                    <a:cubicBezTo>
                      <a:pt x="2088" y="1865"/>
                      <a:pt x="2097" y="1856"/>
                      <a:pt x="2097" y="1848"/>
                    </a:cubicBezTo>
                    <a:lnTo>
                      <a:pt x="2097" y="1848"/>
                    </a:lnTo>
                    <a:cubicBezTo>
                      <a:pt x="2178" y="1687"/>
                      <a:pt x="2160" y="1473"/>
                      <a:pt x="2062" y="1321"/>
                    </a:cubicBezTo>
                    <a:lnTo>
                      <a:pt x="2062" y="1321"/>
                    </a:lnTo>
                    <a:cubicBezTo>
                      <a:pt x="1972" y="1187"/>
                      <a:pt x="1821" y="1098"/>
                      <a:pt x="1660" y="1089"/>
                    </a:cubicBezTo>
                    <a:lnTo>
                      <a:pt x="1660" y="1089"/>
                    </a:lnTo>
                    <a:cubicBezTo>
                      <a:pt x="1678" y="1054"/>
                      <a:pt x="1696" y="1018"/>
                      <a:pt x="1714" y="982"/>
                    </a:cubicBezTo>
                    <a:lnTo>
                      <a:pt x="1714" y="982"/>
                    </a:lnTo>
                    <a:cubicBezTo>
                      <a:pt x="1821" y="706"/>
                      <a:pt x="2062" y="456"/>
                      <a:pt x="2365" y="295"/>
                    </a:cubicBezTo>
                    <a:lnTo>
                      <a:pt x="2365" y="295"/>
                    </a:lnTo>
                    <a:cubicBezTo>
                      <a:pt x="2303" y="474"/>
                      <a:pt x="2338" y="679"/>
                      <a:pt x="2445" y="848"/>
                    </a:cubicBezTo>
                    <a:lnTo>
                      <a:pt x="2445" y="848"/>
                    </a:lnTo>
                    <a:cubicBezTo>
                      <a:pt x="2472" y="884"/>
                      <a:pt x="2508" y="920"/>
                      <a:pt x="2552" y="947"/>
                    </a:cubicBezTo>
                    <a:lnTo>
                      <a:pt x="2552" y="947"/>
                    </a:lnTo>
                    <a:cubicBezTo>
                      <a:pt x="2570" y="947"/>
                      <a:pt x="2579" y="947"/>
                      <a:pt x="2597" y="947"/>
                    </a:cubicBezTo>
                    <a:lnTo>
                      <a:pt x="2597" y="947"/>
                    </a:lnTo>
                    <a:cubicBezTo>
                      <a:pt x="2642" y="947"/>
                      <a:pt x="2686" y="929"/>
                      <a:pt x="2704" y="893"/>
                    </a:cubicBezTo>
                    <a:lnTo>
                      <a:pt x="2704" y="893"/>
                    </a:lnTo>
                    <a:cubicBezTo>
                      <a:pt x="2713" y="875"/>
                      <a:pt x="2704" y="857"/>
                      <a:pt x="2686" y="848"/>
                    </a:cubicBezTo>
                    <a:lnTo>
                      <a:pt x="2686" y="848"/>
                    </a:lnTo>
                    <a:cubicBezTo>
                      <a:pt x="2668" y="839"/>
                      <a:pt x="2650" y="848"/>
                      <a:pt x="2642" y="866"/>
                    </a:cubicBezTo>
                    <a:lnTo>
                      <a:pt x="2642" y="866"/>
                    </a:lnTo>
                    <a:cubicBezTo>
                      <a:pt x="2642" y="875"/>
                      <a:pt x="2615" y="884"/>
                      <a:pt x="2597" y="884"/>
                    </a:cubicBezTo>
                    <a:lnTo>
                      <a:pt x="2597" y="884"/>
                    </a:lnTo>
                    <a:cubicBezTo>
                      <a:pt x="2588" y="884"/>
                      <a:pt x="2579" y="884"/>
                      <a:pt x="2579" y="884"/>
                    </a:cubicBezTo>
                    <a:moveTo>
                      <a:pt x="6701" y="1589"/>
                    </a:moveTo>
                    <a:cubicBezTo>
                      <a:pt x="6710" y="1571"/>
                      <a:pt x="6710" y="1553"/>
                      <a:pt x="6701" y="1544"/>
                    </a:cubicBezTo>
                    <a:lnTo>
                      <a:pt x="6701" y="1544"/>
                    </a:lnTo>
                    <a:cubicBezTo>
                      <a:pt x="6656" y="1500"/>
                      <a:pt x="6594" y="1286"/>
                      <a:pt x="6611" y="1250"/>
                    </a:cubicBezTo>
                    <a:lnTo>
                      <a:pt x="6611" y="1250"/>
                    </a:lnTo>
                    <a:cubicBezTo>
                      <a:pt x="6629" y="1205"/>
                      <a:pt x="6683" y="1170"/>
                      <a:pt x="6736" y="1170"/>
                    </a:cubicBezTo>
                    <a:lnTo>
                      <a:pt x="6736" y="1170"/>
                    </a:lnTo>
                    <a:cubicBezTo>
                      <a:pt x="6736" y="1170"/>
                      <a:pt x="6736" y="1170"/>
                      <a:pt x="6745" y="1170"/>
                    </a:cubicBezTo>
                    <a:lnTo>
                      <a:pt x="6745" y="1170"/>
                    </a:lnTo>
                    <a:cubicBezTo>
                      <a:pt x="6870" y="1161"/>
                      <a:pt x="6995" y="1223"/>
                      <a:pt x="7111" y="1286"/>
                    </a:cubicBezTo>
                    <a:lnTo>
                      <a:pt x="7111" y="1286"/>
                    </a:lnTo>
                    <a:cubicBezTo>
                      <a:pt x="7254" y="1357"/>
                      <a:pt x="7405" y="1437"/>
                      <a:pt x="7575" y="1384"/>
                    </a:cubicBezTo>
                    <a:lnTo>
                      <a:pt x="7575" y="1384"/>
                    </a:lnTo>
                    <a:cubicBezTo>
                      <a:pt x="7843" y="1303"/>
                      <a:pt x="8155" y="1232"/>
                      <a:pt x="8449" y="1303"/>
                    </a:cubicBezTo>
                    <a:lnTo>
                      <a:pt x="8449" y="1303"/>
                    </a:lnTo>
                    <a:cubicBezTo>
                      <a:pt x="8467" y="1303"/>
                      <a:pt x="8494" y="1312"/>
                      <a:pt x="8521" y="1321"/>
                    </a:cubicBezTo>
                    <a:lnTo>
                      <a:pt x="8521" y="1321"/>
                    </a:lnTo>
                    <a:cubicBezTo>
                      <a:pt x="8592" y="1410"/>
                      <a:pt x="8628" y="1535"/>
                      <a:pt x="8601" y="1642"/>
                    </a:cubicBezTo>
                    <a:lnTo>
                      <a:pt x="8601" y="1642"/>
                    </a:lnTo>
                    <a:cubicBezTo>
                      <a:pt x="8574" y="1749"/>
                      <a:pt x="8494" y="1848"/>
                      <a:pt x="8387" y="1892"/>
                    </a:cubicBezTo>
                    <a:lnTo>
                      <a:pt x="8387" y="1892"/>
                    </a:lnTo>
                    <a:cubicBezTo>
                      <a:pt x="8378" y="1901"/>
                      <a:pt x="8369" y="1919"/>
                      <a:pt x="8378" y="1937"/>
                    </a:cubicBezTo>
                    <a:lnTo>
                      <a:pt x="8378" y="1937"/>
                    </a:lnTo>
                    <a:cubicBezTo>
                      <a:pt x="8378" y="1946"/>
                      <a:pt x="8387" y="1955"/>
                      <a:pt x="8405" y="1955"/>
                    </a:cubicBezTo>
                    <a:lnTo>
                      <a:pt x="8405" y="1955"/>
                    </a:lnTo>
                    <a:cubicBezTo>
                      <a:pt x="8405" y="1955"/>
                      <a:pt x="8413" y="1955"/>
                      <a:pt x="8413" y="1955"/>
                    </a:cubicBezTo>
                    <a:lnTo>
                      <a:pt x="8413" y="1955"/>
                    </a:lnTo>
                    <a:cubicBezTo>
                      <a:pt x="8538" y="1901"/>
                      <a:pt x="8636" y="1785"/>
                      <a:pt x="8663" y="1651"/>
                    </a:cubicBezTo>
                    <a:lnTo>
                      <a:pt x="8663" y="1651"/>
                    </a:lnTo>
                    <a:cubicBezTo>
                      <a:pt x="8681" y="1562"/>
                      <a:pt x="8672" y="1464"/>
                      <a:pt x="8628" y="1375"/>
                    </a:cubicBezTo>
                    <a:lnTo>
                      <a:pt x="8628" y="1375"/>
                    </a:lnTo>
                    <a:cubicBezTo>
                      <a:pt x="9011" y="1607"/>
                      <a:pt x="9243" y="2195"/>
                      <a:pt x="9270" y="2677"/>
                    </a:cubicBezTo>
                    <a:lnTo>
                      <a:pt x="9270" y="2677"/>
                    </a:lnTo>
                    <a:cubicBezTo>
                      <a:pt x="9199" y="2775"/>
                      <a:pt x="9047" y="2784"/>
                      <a:pt x="8931" y="2757"/>
                    </a:cubicBezTo>
                    <a:lnTo>
                      <a:pt x="8931" y="2757"/>
                    </a:lnTo>
                    <a:cubicBezTo>
                      <a:pt x="8886" y="2749"/>
                      <a:pt x="8833" y="2731"/>
                      <a:pt x="8788" y="2713"/>
                    </a:cubicBezTo>
                    <a:lnTo>
                      <a:pt x="8788" y="2713"/>
                    </a:lnTo>
                    <a:cubicBezTo>
                      <a:pt x="8699" y="2686"/>
                      <a:pt x="8610" y="2659"/>
                      <a:pt x="8521" y="2650"/>
                    </a:cubicBezTo>
                    <a:lnTo>
                      <a:pt x="8521" y="2650"/>
                    </a:lnTo>
                    <a:cubicBezTo>
                      <a:pt x="8351" y="2642"/>
                      <a:pt x="8182" y="2731"/>
                      <a:pt x="8083" y="2865"/>
                    </a:cubicBezTo>
                    <a:lnTo>
                      <a:pt x="8083" y="2865"/>
                    </a:lnTo>
                    <a:cubicBezTo>
                      <a:pt x="8074" y="2882"/>
                      <a:pt x="8074" y="2900"/>
                      <a:pt x="8092" y="2909"/>
                    </a:cubicBezTo>
                    <a:lnTo>
                      <a:pt x="8092" y="2909"/>
                    </a:lnTo>
                    <a:cubicBezTo>
                      <a:pt x="8101" y="2918"/>
                      <a:pt x="8101" y="2918"/>
                      <a:pt x="8110" y="2918"/>
                    </a:cubicBezTo>
                    <a:lnTo>
                      <a:pt x="8110" y="2918"/>
                    </a:lnTo>
                    <a:cubicBezTo>
                      <a:pt x="8119" y="2918"/>
                      <a:pt x="8128" y="2909"/>
                      <a:pt x="8137" y="2900"/>
                    </a:cubicBezTo>
                    <a:lnTo>
                      <a:pt x="8137" y="2900"/>
                    </a:lnTo>
                    <a:cubicBezTo>
                      <a:pt x="8217" y="2784"/>
                      <a:pt x="8369" y="2713"/>
                      <a:pt x="8521" y="2713"/>
                    </a:cubicBezTo>
                    <a:lnTo>
                      <a:pt x="8521" y="2713"/>
                    </a:lnTo>
                    <a:cubicBezTo>
                      <a:pt x="8601" y="2722"/>
                      <a:pt x="8681" y="2749"/>
                      <a:pt x="8761" y="2775"/>
                    </a:cubicBezTo>
                    <a:lnTo>
                      <a:pt x="8761" y="2775"/>
                    </a:lnTo>
                    <a:cubicBezTo>
                      <a:pt x="8815" y="2784"/>
                      <a:pt x="8868" y="2802"/>
                      <a:pt x="8922" y="2820"/>
                    </a:cubicBezTo>
                    <a:lnTo>
                      <a:pt x="8922" y="2820"/>
                    </a:lnTo>
                    <a:cubicBezTo>
                      <a:pt x="9029" y="2847"/>
                      <a:pt x="9172" y="2838"/>
                      <a:pt x="9270" y="2757"/>
                    </a:cubicBezTo>
                    <a:lnTo>
                      <a:pt x="9270" y="2757"/>
                    </a:lnTo>
                    <a:cubicBezTo>
                      <a:pt x="9270" y="2820"/>
                      <a:pt x="9270" y="2882"/>
                      <a:pt x="9261" y="2945"/>
                    </a:cubicBezTo>
                    <a:lnTo>
                      <a:pt x="9261" y="2945"/>
                    </a:lnTo>
                    <a:cubicBezTo>
                      <a:pt x="9199" y="3400"/>
                      <a:pt x="8904" y="3792"/>
                      <a:pt x="8645" y="4140"/>
                    </a:cubicBezTo>
                    <a:lnTo>
                      <a:pt x="8645" y="4140"/>
                    </a:lnTo>
                    <a:cubicBezTo>
                      <a:pt x="8574" y="4229"/>
                      <a:pt x="8503" y="4319"/>
                      <a:pt x="8431" y="4408"/>
                    </a:cubicBezTo>
                    <a:lnTo>
                      <a:pt x="8431" y="4408"/>
                    </a:lnTo>
                    <a:cubicBezTo>
                      <a:pt x="8396" y="4212"/>
                      <a:pt x="8262" y="3962"/>
                      <a:pt x="8119" y="3864"/>
                    </a:cubicBezTo>
                    <a:lnTo>
                      <a:pt x="8119" y="3864"/>
                    </a:lnTo>
                    <a:cubicBezTo>
                      <a:pt x="7950" y="3757"/>
                      <a:pt x="7727" y="3730"/>
                      <a:pt x="7530" y="3801"/>
                    </a:cubicBezTo>
                    <a:lnTo>
                      <a:pt x="7530" y="3801"/>
                    </a:lnTo>
                    <a:cubicBezTo>
                      <a:pt x="7530" y="3801"/>
                      <a:pt x="7521" y="3810"/>
                      <a:pt x="7512" y="3819"/>
                    </a:cubicBezTo>
                    <a:lnTo>
                      <a:pt x="7512" y="3819"/>
                    </a:lnTo>
                    <a:cubicBezTo>
                      <a:pt x="7512" y="3828"/>
                      <a:pt x="7512" y="3837"/>
                      <a:pt x="7512" y="3846"/>
                    </a:cubicBezTo>
                    <a:lnTo>
                      <a:pt x="7512" y="3846"/>
                    </a:lnTo>
                    <a:cubicBezTo>
                      <a:pt x="7539" y="3899"/>
                      <a:pt x="7611" y="3926"/>
                      <a:pt x="7664" y="3908"/>
                    </a:cubicBezTo>
                    <a:lnTo>
                      <a:pt x="7664" y="3908"/>
                    </a:lnTo>
                    <a:cubicBezTo>
                      <a:pt x="7682" y="3899"/>
                      <a:pt x="7691" y="3882"/>
                      <a:pt x="7682" y="3864"/>
                    </a:cubicBezTo>
                    <a:lnTo>
                      <a:pt x="7682" y="3864"/>
                    </a:lnTo>
                    <a:cubicBezTo>
                      <a:pt x="7673" y="3846"/>
                      <a:pt x="7655" y="3837"/>
                      <a:pt x="7637" y="3846"/>
                    </a:cubicBezTo>
                    <a:lnTo>
                      <a:pt x="7637" y="3846"/>
                    </a:lnTo>
                    <a:cubicBezTo>
                      <a:pt x="7628" y="3846"/>
                      <a:pt x="7619" y="3846"/>
                      <a:pt x="7611" y="3846"/>
                    </a:cubicBezTo>
                    <a:lnTo>
                      <a:pt x="7611" y="3846"/>
                    </a:lnTo>
                    <a:cubicBezTo>
                      <a:pt x="7762" y="3801"/>
                      <a:pt x="7941" y="3828"/>
                      <a:pt x="8083" y="3917"/>
                    </a:cubicBezTo>
                    <a:lnTo>
                      <a:pt x="8083" y="3917"/>
                    </a:lnTo>
                    <a:cubicBezTo>
                      <a:pt x="8226" y="4015"/>
                      <a:pt x="8360" y="4292"/>
                      <a:pt x="8378" y="4479"/>
                    </a:cubicBezTo>
                    <a:lnTo>
                      <a:pt x="8378" y="4479"/>
                    </a:lnTo>
                    <a:cubicBezTo>
                      <a:pt x="8280" y="4595"/>
                      <a:pt x="8173" y="4720"/>
                      <a:pt x="8048" y="4818"/>
                    </a:cubicBezTo>
                    <a:lnTo>
                      <a:pt x="8048" y="4818"/>
                    </a:lnTo>
                    <a:cubicBezTo>
                      <a:pt x="7869" y="4979"/>
                      <a:pt x="7664" y="5104"/>
                      <a:pt x="7459" y="5229"/>
                    </a:cubicBezTo>
                    <a:lnTo>
                      <a:pt x="7459" y="5229"/>
                    </a:lnTo>
                    <a:cubicBezTo>
                      <a:pt x="7423" y="5246"/>
                      <a:pt x="7396" y="5273"/>
                      <a:pt x="7361" y="5291"/>
                    </a:cubicBezTo>
                    <a:lnTo>
                      <a:pt x="7361" y="5291"/>
                    </a:lnTo>
                    <a:cubicBezTo>
                      <a:pt x="7396" y="4881"/>
                      <a:pt x="7120" y="4470"/>
                      <a:pt x="6718" y="4372"/>
                    </a:cubicBezTo>
                    <a:lnTo>
                      <a:pt x="6718" y="4372"/>
                    </a:lnTo>
                    <a:cubicBezTo>
                      <a:pt x="6576" y="4328"/>
                      <a:pt x="6424" y="4328"/>
                      <a:pt x="6272" y="4328"/>
                    </a:cubicBezTo>
                    <a:lnTo>
                      <a:pt x="6272" y="4328"/>
                    </a:lnTo>
                    <a:cubicBezTo>
                      <a:pt x="6049" y="4328"/>
                      <a:pt x="5844" y="4328"/>
                      <a:pt x="5675" y="4212"/>
                    </a:cubicBezTo>
                    <a:lnTo>
                      <a:pt x="5675" y="4212"/>
                    </a:lnTo>
                    <a:cubicBezTo>
                      <a:pt x="5657" y="4203"/>
                      <a:pt x="5639" y="4203"/>
                      <a:pt x="5630" y="4221"/>
                    </a:cubicBezTo>
                    <a:lnTo>
                      <a:pt x="5630" y="4221"/>
                    </a:lnTo>
                    <a:cubicBezTo>
                      <a:pt x="5621" y="4229"/>
                      <a:pt x="5621" y="4256"/>
                      <a:pt x="5639" y="4265"/>
                    </a:cubicBezTo>
                    <a:lnTo>
                      <a:pt x="5639" y="4265"/>
                    </a:lnTo>
                    <a:cubicBezTo>
                      <a:pt x="5826" y="4390"/>
                      <a:pt x="6049" y="4390"/>
                      <a:pt x="6272" y="4390"/>
                    </a:cubicBezTo>
                    <a:lnTo>
                      <a:pt x="6272" y="4390"/>
                    </a:lnTo>
                    <a:cubicBezTo>
                      <a:pt x="6415" y="4390"/>
                      <a:pt x="6567" y="4390"/>
                      <a:pt x="6701" y="4435"/>
                    </a:cubicBezTo>
                    <a:lnTo>
                      <a:pt x="6701" y="4435"/>
                    </a:lnTo>
                    <a:cubicBezTo>
                      <a:pt x="7075" y="4533"/>
                      <a:pt x="7343" y="4934"/>
                      <a:pt x="7298" y="5318"/>
                    </a:cubicBezTo>
                    <a:lnTo>
                      <a:pt x="7298" y="5318"/>
                    </a:lnTo>
                    <a:cubicBezTo>
                      <a:pt x="7289" y="5318"/>
                      <a:pt x="7298" y="5327"/>
                      <a:pt x="7298" y="5327"/>
                    </a:cubicBezTo>
                    <a:lnTo>
                      <a:pt x="7298" y="5327"/>
                    </a:lnTo>
                    <a:cubicBezTo>
                      <a:pt x="7227" y="5371"/>
                      <a:pt x="7156" y="5416"/>
                      <a:pt x="7084" y="5469"/>
                    </a:cubicBezTo>
                    <a:lnTo>
                      <a:pt x="7084" y="5469"/>
                    </a:lnTo>
                    <a:cubicBezTo>
                      <a:pt x="6843" y="5639"/>
                      <a:pt x="6620" y="5835"/>
                      <a:pt x="6406" y="6031"/>
                    </a:cubicBezTo>
                    <a:lnTo>
                      <a:pt x="6406" y="6031"/>
                    </a:lnTo>
                    <a:cubicBezTo>
                      <a:pt x="6397" y="6040"/>
                      <a:pt x="6379" y="6049"/>
                      <a:pt x="6371" y="6058"/>
                    </a:cubicBezTo>
                    <a:lnTo>
                      <a:pt x="6371" y="6058"/>
                    </a:lnTo>
                    <a:cubicBezTo>
                      <a:pt x="6379" y="5898"/>
                      <a:pt x="6299" y="5737"/>
                      <a:pt x="6139" y="5585"/>
                    </a:cubicBezTo>
                    <a:lnTo>
                      <a:pt x="6139" y="5585"/>
                    </a:lnTo>
                    <a:cubicBezTo>
                      <a:pt x="5987" y="5434"/>
                      <a:pt x="5791" y="5345"/>
                      <a:pt x="5612" y="5273"/>
                    </a:cubicBezTo>
                    <a:lnTo>
                      <a:pt x="5612" y="5273"/>
                    </a:lnTo>
                    <a:cubicBezTo>
                      <a:pt x="5568" y="5255"/>
                      <a:pt x="5523" y="5238"/>
                      <a:pt x="5470" y="5229"/>
                    </a:cubicBezTo>
                    <a:lnTo>
                      <a:pt x="5470" y="5229"/>
                    </a:lnTo>
                    <a:cubicBezTo>
                      <a:pt x="5336" y="5175"/>
                      <a:pt x="5193" y="5122"/>
                      <a:pt x="5059" y="5050"/>
                    </a:cubicBezTo>
                    <a:lnTo>
                      <a:pt x="5059" y="5050"/>
                    </a:lnTo>
                    <a:cubicBezTo>
                      <a:pt x="5006" y="5023"/>
                      <a:pt x="4943" y="4979"/>
                      <a:pt x="4907" y="4925"/>
                    </a:cubicBezTo>
                    <a:lnTo>
                      <a:pt x="4907" y="4925"/>
                    </a:lnTo>
                    <a:cubicBezTo>
                      <a:pt x="4881" y="4881"/>
                      <a:pt x="4863" y="4809"/>
                      <a:pt x="4899" y="4765"/>
                    </a:cubicBezTo>
                    <a:lnTo>
                      <a:pt x="4899" y="4765"/>
                    </a:lnTo>
                    <a:cubicBezTo>
                      <a:pt x="4916" y="4738"/>
                      <a:pt x="4943" y="4720"/>
                      <a:pt x="4970" y="4720"/>
                    </a:cubicBezTo>
                    <a:lnTo>
                      <a:pt x="4970" y="4720"/>
                    </a:lnTo>
                    <a:cubicBezTo>
                      <a:pt x="4988" y="4720"/>
                      <a:pt x="5015" y="4720"/>
                      <a:pt x="5032" y="4738"/>
                    </a:cubicBezTo>
                    <a:lnTo>
                      <a:pt x="5032" y="4738"/>
                    </a:lnTo>
                    <a:cubicBezTo>
                      <a:pt x="5041" y="4756"/>
                      <a:pt x="5059" y="4756"/>
                      <a:pt x="5077" y="4747"/>
                    </a:cubicBezTo>
                    <a:lnTo>
                      <a:pt x="5077" y="4747"/>
                    </a:lnTo>
                    <a:cubicBezTo>
                      <a:pt x="5086" y="4729"/>
                      <a:pt x="5086" y="4711"/>
                      <a:pt x="5077" y="4702"/>
                    </a:cubicBezTo>
                    <a:lnTo>
                      <a:pt x="5077" y="4702"/>
                    </a:lnTo>
                    <a:cubicBezTo>
                      <a:pt x="5050" y="4667"/>
                      <a:pt x="5015" y="4658"/>
                      <a:pt x="4970" y="4658"/>
                    </a:cubicBezTo>
                    <a:lnTo>
                      <a:pt x="4970" y="4658"/>
                    </a:lnTo>
                    <a:cubicBezTo>
                      <a:pt x="4916" y="4658"/>
                      <a:pt x="4872" y="4684"/>
                      <a:pt x="4845" y="4729"/>
                    </a:cubicBezTo>
                    <a:lnTo>
                      <a:pt x="4845" y="4729"/>
                    </a:lnTo>
                    <a:cubicBezTo>
                      <a:pt x="4800" y="4800"/>
                      <a:pt x="4818" y="4899"/>
                      <a:pt x="4854" y="4961"/>
                    </a:cubicBezTo>
                    <a:lnTo>
                      <a:pt x="4854" y="4961"/>
                    </a:lnTo>
                    <a:cubicBezTo>
                      <a:pt x="4899" y="5023"/>
                      <a:pt x="4970" y="5068"/>
                      <a:pt x="5032" y="5104"/>
                    </a:cubicBezTo>
                    <a:lnTo>
                      <a:pt x="5032" y="5104"/>
                    </a:lnTo>
                    <a:cubicBezTo>
                      <a:pt x="5166" y="5175"/>
                      <a:pt x="5309" y="5229"/>
                      <a:pt x="5452" y="5282"/>
                    </a:cubicBezTo>
                    <a:lnTo>
                      <a:pt x="5452" y="5282"/>
                    </a:lnTo>
                    <a:cubicBezTo>
                      <a:pt x="5496" y="5300"/>
                      <a:pt x="5541" y="5318"/>
                      <a:pt x="5594" y="5336"/>
                    </a:cubicBezTo>
                    <a:lnTo>
                      <a:pt x="5594" y="5336"/>
                    </a:lnTo>
                    <a:cubicBezTo>
                      <a:pt x="5755" y="5398"/>
                      <a:pt x="5951" y="5487"/>
                      <a:pt x="6094" y="5630"/>
                    </a:cubicBezTo>
                    <a:lnTo>
                      <a:pt x="6094" y="5630"/>
                    </a:lnTo>
                    <a:cubicBezTo>
                      <a:pt x="6263" y="5782"/>
                      <a:pt x="6326" y="5951"/>
                      <a:pt x="6308" y="6112"/>
                    </a:cubicBezTo>
                    <a:lnTo>
                      <a:pt x="6308" y="6112"/>
                    </a:lnTo>
                    <a:cubicBezTo>
                      <a:pt x="6308" y="6112"/>
                      <a:pt x="6308" y="6112"/>
                      <a:pt x="6308" y="6121"/>
                    </a:cubicBezTo>
                    <a:lnTo>
                      <a:pt x="6308" y="6121"/>
                    </a:lnTo>
                    <a:cubicBezTo>
                      <a:pt x="6156" y="6255"/>
                      <a:pt x="5996" y="6388"/>
                      <a:pt x="5835" y="6513"/>
                    </a:cubicBezTo>
                    <a:lnTo>
                      <a:pt x="5835" y="6513"/>
                    </a:lnTo>
                    <a:cubicBezTo>
                      <a:pt x="5505" y="6754"/>
                      <a:pt x="5006" y="7031"/>
                      <a:pt x="4479" y="7013"/>
                    </a:cubicBezTo>
                    <a:lnTo>
                      <a:pt x="4479" y="7013"/>
                    </a:lnTo>
                    <a:cubicBezTo>
                      <a:pt x="4702" y="6897"/>
                      <a:pt x="4854" y="6692"/>
                      <a:pt x="4890" y="6442"/>
                    </a:cubicBezTo>
                    <a:lnTo>
                      <a:pt x="4890" y="6442"/>
                    </a:lnTo>
                    <a:cubicBezTo>
                      <a:pt x="4934" y="6147"/>
                      <a:pt x="4792" y="5826"/>
                      <a:pt x="4542" y="5666"/>
                    </a:cubicBezTo>
                    <a:lnTo>
                      <a:pt x="4542" y="5666"/>
                    </a:lnTo>
                    <a:cubicBezTo>
                      <a:pt x="4524" y="5657"/>
                      <a:pt x="4506" y="5657"/>
                      <a:pt x="4497" y="5675"/>
                    </a:cubicBezTo>
                    <a:lnTo>
                      <a:pt x="4497" y="5675"/>
                    </a:lnTo>
                    <a:cubicBezTo>
                      <a:pt x="4488" y="5684"/>
                      <a:pt x="4497" y="5710"/>
                      <a:pt x="4506" y="5719"/>
                    </a:cubicBezTo>
                    <a:lnTo>
                      <a:pt x="4506" y="5719"/>
                    </a:lnTo>
                    <a:cubicBezTo>
                      <a:pt x="4738" y="5862"/>
                      <a:pt x="4872" y="6156"/>
                      <a:pt x="4827" y="6433"/>
                    </a:cubicBezTo>
                    <a:lnTo>
                      <a:pt x="4827" y="6433"/>
                    </a:lnTo>
                    <a:cubicBezTo>
                      <a:pt x="4792" y="6701"/>
                      <a:pt x="4604" y="6915"/>
                      <a:pt x="4345" y="6995"/>
                    </a:cubicBezTo>
                    <a:lnTo>
                      <a:pt x="4345" y="6995"/>
                    </a:lnTo>
                    <a:cubicBezTo>
                      <a:pt x="4149" y="6968"/>
                      <a:pt x="3962" y="6897"/>
                      <a:pt x="3783" y="6825"/>
                    </a:cubicBezTo>
                    <a:lnTo>
                      <a:pt x="3783" y="6825"/>
                    </a:lnTo>
                    <a:cubicBezTo>
                      <a:pt x="3676" y="6781"/>
                      <a:pt x="3560" y="6736"/>
                      <a:pt x="3444" y="6701"/>
                    </a:cubicBezTo>
                    <a:lnTo>
                      <a:pt x="3444" y="6701"/>
                    </a:lnTo>
                    <a:cubicBezTo>
                      <a:pt x="3293" y="6656"/>
                      <a:pt x="3141" y="6629"/>
                      <a:pt x="2998" y="6602"/>
                    </a:cubicBezTo>
                    <a:lnTo>
                      <a:pt x="2998" y="6602"/>
                    </a:lnTo>
                    <a:cubicBezTo>
                      <a:pt x="3097" y="6576"/>
                      <a:pt x="3186" y="6540"/>
                      <a:pt x="3266" y="6478"/>
                    </a:cubicBezTo>
                    <a:lnTo>
                      <a:pt x="3266" y="6478"/>
                    </a:lnTo>
                    <a:cubicBezTo>
                      <a:pt x="3409" y="6370"/>
                      <a:pt x="3507" y="6192"/>
                      <a:pt x="3516" y="6014"/>
                    </a:cubicBezTo>
                    <a:lnTo>
                      <a:pt x="3516" y="6014"/>
                    </a:lnTo>
                    <a:cubicBezTo>
                      <a:pt x="3516" y="5996"/>
                      <a:pt x="3507" y="5978"/>
                      <a:pt x="3489" y="5978"/>
                    </a:cubicBezTo>
                    <a:lnTo>
                      <a:pt x="3489" y="5978"/>
                    </a:lnTo>
                    <a:cubicBezTo>
                      <a:pt x="3471" y="5978"/>
                      <a:pt x="3453" y="5987"/>
                      <a:pt x="3453" y="6005"/>
                    </a:cubicBezTo>
                    <a:lnTo>
                      <a:pt x="3453" y="6005"/>
                    </a:lnTo>
                    <a:cubicBezTo>
                      <a:pt x="3444" y="6165"/>
                      <a:pt x="3355" y="6326"/>
                      <a:pt x="3221" y="6424"/>
                    </a:cubicBezTo>
                    <a:lnTo>
                      <a:pt x="3221" y="6424"/>
                    </a:lnTo>
                    <a:cubicBezTo>
                      <a:pt x="3097" y="6531"/>
                      <a:pt x="2918" y="6576"/>
                      <a:pt x="2758" y="6549"/>
                    </a:cubicBezTo>
                    <a:lnTo>
                      <a:pt x="2758" y="6549"/>
                    </a:lnTo>
                    <a:cubicBezTo>
                      <a:pt x="2749" y="6549"/>
                      <a:pt x="2749" y="6549"/>
                      <a:pt x="2740" y="6549"/>
                    </a:cubicBezTo>
                    <a:lnTo>
                      <a:pt x="2740" y="6549"/>
                    </a:lnTo>
                    <a:cubicBezTo>
                      <a:pt x="2597" y="6513"/>
                      <a:pt x="2454" y="6478"/>
                      <a:pt x="2320" y="6415"/>
                    </a:cubicBezTo>
                    <a:lnTo>
                      <a:pt x="2320" y="6415"/>
                    </a:lnTo>
                    <a:cubicBezTo>
                      <a:pt x="2106" y="6308"/>
                      <a:pt x="1919" y="6147"/>
                      <a:pt x="1776" y="5951"/>
                    </a:cubicBezTo>
                    <a:lnTo>
                      <a:pt x="1776" y="5951"/>
                    </a:lnTo>
                    <a:cubicBezTo>
                      <a:pt x="1812" y="5960"/>
                      <a:pt x="1856" y="5969"/>
                      <a:pt x="1892" y="5969"/>
                    </a:cubicBezTo>
                    <a:lnTo>
                      <a:pt x="1892" y="5969"/>
                    </a:lnTo>
                    <a:cubicBezTo>
                      <a:pt x="1990" y="5969"/>
                      <a:pt x="2080" y="5933"/>
                      <a:pt x="2160" y="5880"/>
                    </a:cubicBezTo>
                    <a:lnTo>
                      <a:pt x="2160" y="5880"/>
                    </a:lnTo>
                    <a:cubicBezTo>
                      <a:pt x="2267" y="5800"/>
                      <a:pt x="2338" y="5657"/>
                      <a:pt x="2338" y="5514"/>
                    </a:cubicBezTo>
                    <a:lnTo>
                      <a:pt x="2338" y="5514"/>
                    </a:lnTo>
                    <a:cubicBezTo>
                      <a:pt x="2329" y="5496"/>
                      <a:pt x="2320" y="5478"/>
                      <a:pt x="2303" y="5487"/>
                    </a:cubicBezTo>
                    <a:lnTo>
                      <a:pt x="2303" y="5487"/>
                    </a:lnTo>
                    <a:cubicBezTo>
                      <a:pt x="2285" y="5487"/>
                      <a:pt x="2267" y="5496"/>
                      <a:pt x="2267" y="5514"/>
                    </a:cubicBezTo>
                    <a:lnTo>
                      <a:pt x="2267" y="5514"/>
                    </a:lnTo>
                    <a:cubicBezTo>
                      <a:pt x="2276" y="5639"/>
                      <a:pt x="2213" y="5755"/>
                      <a:pt x="2115" y="5826"/>
                    </a:cubicBezTo>
                    <a:lnTo>
                      <a:pt x="2115" y="5826"/>
                    </a:lnTo>
                    <a:cubicBezTo>
                      <a:pt x="2017" y="5907"/>
                      <a:pt x="1892" y="5924"/>
                      <a:pt x="1776" y="5880"/>
                    </a:cubicBezTo>
                    <a:lnTo>
                      <a:pt x="1776" y="5880"/>
                    </a:lnTo>
                    <a:cubicBezTo>
                      <a:pt x="1758" y="5880"/>
                      <a:pt x="1741" y="5880"/>
                      <a:pt x="1741" y="5898"/>
                    </a:cubicBezTo>
                    <a:lnTo>
                      <a:pt x="1741" y="5898"/>
                    </a:lnTo>
                    <a:cubicBezTo>
                      <a:pt x="1482" y="5514"/>
                      <a:pt x="1366" y="5015"/>
                      <a:pt x="1473" y="4542"/>
                    </a:cubicBezTo>
                    <a:lnTo>
                      <a:pt x="1473" y="4542"/>
                    </a:lnTo>
                    <a:cubicBezTo>
                      <a:pt x="1500" y="4399"/>
                      <a:pt x="1544" y="4265"/>
                      <a:pt x="1607" y="4131"/>
                    </a:cubicBezTo>
                    <a:lnTo>
                      <a:pt x="1607" y="4131"/>
                    </a:lnTo>
                    <a:cubicBezTo>
                      <a:pt x="1616" y="4194"/>
                      <a:pt x="1642" y="4247"/>
                      <a:pt x="1714" y="4292"/>
                    </a:cubicBezTo>
                    <a:lnTo>
                      <a:pt x="1714" y="4292"/>
                    </a:lnTo>
                    <a:cubicBezTo>
                      <a:pt x="1776" y="4337"/>
                      <a:pt x="1856" y="4363"/>
                      <a:pt x="1928" y="4363"/>
                    </a:cubicBezTo>
                    <a:lnTo>
                      <a:pt x="1928" y="4363"/>
                    </a:lnTo>
                    <a:cubicBezTo>
                      <a:pt x="1972" y="4363"/>
                      <a:pt x="2017" y="4354"/>
                      <a:pt x="2053" y="4337"/>
                    </a:cubicBezTo>
                    <a:lnTo>
                      <a:pt x="2053" y="4337"/>
                    </a:lnTo>
                    <a:cubicBezTo>
                      <a:pt x="2071" y="4337"/>
                      <a:pt x="2080" y="4319"/>
                      <a:pt x="2071" y="4301"/>
                    </a:cubicBezTo>
                    <a:lnTo>
                      <a:pt x="2071" y="4301"/>
                    </a:lnTo>
                    <a:cubicBezTo>
                      <a:pt x="2071" y="4283"/>
                      <a:pt x="2053" y="4274"/>
                      <a:pt x="2035" y="4283"/>
                    </a:cubicBezTo>
                    <a:lnTo>
                      <a:pt x="2035" y="4283"/>
                    </a:lnTo>
                    <a:cubicBezTo>
                      <a:pt x="1937" y="4319"/>
                      <a:pt x="1830" y="4301"/>
                      <a:pt x="1749" y="4238"/>
                    </a:cubicBezTo>
                    <a:lnTo>
                      <a:pt x="1749" y="4238"/>
                    </a:lnTo>
                    <a:cubicBezTo>
                      <a:pt x="1669" y="4194"/>
                      <a:pt x="1660" y="4122"/>
                      <a:pt x="1660" y="4024"/>
                    </a:cubicBezTo>
                    <a:lnTo>
                      <a:pt x="1660" y="4024"/>
                    </a:lnTo>
                    <a:cubicBezTo>
                      <a:pt x="1830" y="3685"/>
                      <a:pt x="2106" y="3382"/>
                      <a:pt x="2445" y="3141"/>
                    </a:cubicBezTo>
                    <a:lnTo>
                      <a:pt x="2445" y="3141"/>
                    </a:lnTo>
                    <a:lnTo>
                      <a:pt x="2445" y="3141"/>
                    </a:lnTo>
                    <a:cubicBezTo>
                      <a:pt x="2570" y="3043"/>
                      <a:pt x="2713" y="2963"/>
                      <a:pt x="2865" y="2891"/>
                    </a:cubicBezTo>
                    <a:lnTo>
                      <a:pt x="2865" y="2891"/>
                    </a:lnTo>
                    <a:cubicBezTo>
                      <a:pt x="2936" y="2856"/>
                      <a:pt x="2989" y="2811"/>
                      <a:pt x="3043" y="2766"/>
                    </a:cubicBezTo>
                    <a:lnTo>
                      <a:pt x="3043" y="2766"/>
                    </a:lnTo>
                    <a:cubicBezTo>
                      <a:pt x="3230" y="2882"/>
                      <a:pt x="3346" y="3070"/>
                      <a:pt x="3400" y="3320"/>
                    </a:cubicBezTo>
                    <a:lnTo>
                      <a:pt x="3400" y="3320"/>
                    </a:lnTo>
                    <a:cubicBezTo>
                      <a:pt x="3444" y="3560"/>
                      <a:pt x="3391" y="3819"/>
                      <a:pt x="3248" y="4015"/>
                    </a:cubicBezTo>
                    <a:lnTo>
                      <a:pt x="3248" y="4015"/>
                    </a:lnTo>
                    <a:cubicBezTo>
                      <a:pt x="3186" y="4105"/>
                      <a:pt x="3114" y="4176"/>
                      <a:pt x="3043" y="4247"/>
                    </a:cubicBezTo>
                    <a:lnTo>
                      <a:pt x="3043" y="4247"/>
                    </a:lnTo>
                    <a:cubicBezTo>
                      <a:pt x="2998" y="4292"/>
                      <a:pt x="2954" y="4337"/>
                      <a:pt x="2909" y="4390"/>
                    </a:cubicBezTo>
                    <a:lnTo>
                      <a:pt x="2909" y="4390"/>
                    </a:lnTo>
                    <a:cubicBezTo>
                      <a:pt x="2766" y="4551"/>
                      <a:pt x="2695" y="4702"/>
                      <a:pt x="2704" y="4854"/>
                    </a:cubicBezTo>
                    <a:lnTo>
                      <a:pt x="2704" y="4854"/>
                    </a:lnTo>
                    <a:cubicBezTo>
                      <a:pt x="2704" y="4961"/>
                      <a:pt x="2758" y="5068"/>
                      <a:pt x="2838" y="5130"/>
                    </a:cubicBezTo>
                    <a:lnTo>
                      <a:pt x="2838" y="5130"/>
                    </a:lnTo>
                    <a:cubicBezTo>
                      <a:pt x="2891" y="5175"/>
                      <a:pt x="2963" y="5202"/>
                      <a:pt x="3025" y="5202"/>
                    </a:cubicBezTo>
                    <a:lnTo>
                      <a:pt x="3025" y="5202"/>
                    </a:lnTo>
                    <a:cubicBezTo>
                      <a:pt x="3034" y="5202"/>
                      <a:pt x="3043" y="5202"/>
                      <a:pt x="3061" y="5202"/>
                    </a:cubicBezTo>
                    <a:lnTo>
                      <a:pt x="3061" y="5202"/>
                    </a:lnTo>
                    <a:cubicBezTo>
                      <a:pt x="3079" y="5202"/>
                      <a:pt x="3088" y="5184"/>
                      <a:pt x="3088" y="5166"/>
                    </a:cubicBezTo>
                    <a:lnTo>
                      <a:pt x="3088" y="5166"/>
                    </a:lnTo>
                    <a:cubicBezTo>
                      <a:pt x="3079" y="5148"/>
                      <a:pt x="3070" y="5139"/>
                      <a:pt x="3052" y="5139"/>
                    </a:cubicBezTo>
                    <a:lnTo>
                      <a:pt x="3052" y="5139"/>
                    </a:lnTo>
                    <a:cubicBezTo>
                      <a:pt x="2989" y="5148"/>
                      <a:pt x="2927" y="5130"/>
                      <a:pt x="2882" y="5086"/>
                    </a:cubicBezTo>
                    <a:lnTo>
                      <a:pt x="2882" y="5086"/>
                    </a:lnTo>
                    <a:cubicBezTo>
                      <a:pt x="2811" y="5023"/>
                      <a:pt x="2766" y="4943"/>
                      <a:pt x="2766" y="4854"/>
                    </a:cubicBezTo>
                    <a:lnTo>
                      <a:pt x="2766" y="4854"/>
                    </a:lnTo>
                    <a:cubicBezTo>
                      <a:pt x="2758" y="4720"/>
                      <a:pt x="2820" y="4577"/>
                      <a:pt x="2954" y="4426"/>
                    </a:cubicBezTo>
                    <a:lnTo>
                      <a:pt x="2954" y="4426"/>
                    </a:lnTo>
                    <a:cubicBezTo>
                      <a:pt x="2998" y="4381"/>
                      <a:pt x="3043" y="4337"/>
                      <a:pt x="3088" y="4292"/>
                    </a:cubicBezTo>
                    <a:lnTo>
                      <a:pt x="3088" y="4292"/>
                    </a:lnTo>
                    <a:cubicBezTo>
                      <a:pt x="3159" y="4221"/>
                      <a:pt x="3239" y="4140"/>
                      <a:pt x="3302" y="4060"/>
                    </a:cubicBezTo>
                    <a:lnTo>
                      <a:pt x="3302" y="4060"/>
                    </a:lnTo>
                    <a:cubicBezTo>
                      <a:pt x="3453" y="3846"/>
                      <a:pt x="3516" y="3560"/>
                      <a:pt x="3462" y="3302"/>
                    </a:cubicBezTo>
                    <a:lnTo>
                      <a:pt x="3462" y="3302"/>
                    </a:lnTo>
                    <a:cubicBezTo>
                      <a:pt x="3409" y="3043"/>
                      <a:pt x="3284" y="2847"/>
                      <a:pt x="3088" y="2722"/>
                    </a:cubicBezTo>
                    <a:lnTo>
                      <a:pt x="3088" y="2722"/>
                    </a:lnTo>
                    <a:cubicBezTo>
                      <a:pt x="3168" y="2633"/>
                      <a:pt x="3230" y="2526"/>
                      <a:pt x="3293" y="2418"/>
                    </a:cubicBezTo>
                    <a:lnTo>
                      <a:pt x="3293" y="2418"/>
                    </a:lnTo>
                    <a:cubicBezTo>
                      <a:pt x="3364" y="2294"/>
                      <a:pt x="3436" y="2169"/>
                      <a:pt x="3543" y="2053"/>
                    </a:cubicBezTo>
                    <a:lnTo>
                      <a:pt x="3543" y="2053"/>
                    </a:lnTo>
                    <a:cubicBezTo>
                      <a:pt x="3596" y="2008"/>
                      <a:pt x="3659" y="1964"/>
                      <a:pt x="3730" y="1919"/>
                    </a:cubicBezTo>
                    <a:lnTo>
                      <a:pt x="3730" y="1919"/>
                    </a:lnTo>
                    <a:cubicBezTo>
                      <a:pt x="3855" y="1910"/>
                      <a:pt x="3980" y="1972"/>
                      <a:pt x="4042" y="2017"/>
                    </a:cubicBezTo>
                    <a:lnTo>
                      <a:pt x="4042" y="2017"/>
                    </a:lnTo>
                    <a:cubicBezTo>
                      <a:pt x="4399" y="2240"/>
                      <a:pt x="4595" y="2659"/>
                      <a:pt x="4551" y="3070"/>
                    </a:cubicBezTo>
                    <a:lnTo>
                      <a:pt x="4551" y="3070"/>
                    </a:lnTo>
                    <a:cubicBezTo>
                      <a:pt x="4551" y="3079"/>
                      <a:pt x="4560" y="3096"/>
                      <a:pt x="4568" y="3096"/>
                    </a:cubicBezTo>
                    <a:lnTo>
                      <a:pt x="4568" y="3096"/>
                    </a:lnTo>
                    <a:cubicBezTo>
                      <a:pt x="4577" y="3105"/>
                      <a:pt x="4577" y="3105"/>
                      <a:pt x="4586" y="3105"/>
                    </a:cubicBezTo>
                    <a:lnTo>
                      <a:pt x="4586" y="3105"/>
                    </a:lnTo>
                    <a:cubicBezTo>
                      <a:pt x="4586" y="3105"/>
                      <a:pt x="4595" y="3105"/>
                      <a:pt x="4604" y="3096"/>
                    </a:cubicBezTo>
                    <a:lnTo>
                      <a:pt x="4604" y="3096"/>
                    </a:lnTo>
                    <a:lnTo>
                      <a:pt x="4667" y="3061"/>
                    </a:lnTo>
                    <a:cubicBezTo>
                      <a:pt x="4676" y="3052"/>
                      <a:pt x="4684" y="3034"/>
                      <a:pt x="4676" y="3016"/>
                    </a:cubicBezTo>
                    <a:lnTo>
                      <a:pt x="4676" y="3016"/>
                    </a:lnTo>
                    <a:cubicBezTo>
                      <a:pt x="4667" y="2998"/>
                      <a:pt x="4640" y="2998"/>
                      <a:pt x="4631" y="3007"/>
                    </a:cubicBezTo>
                    <a:lnTo>
                      <a:pt x="4631" y="3007"/>
                    </a:lnTo>
                    <a:lnTo>
                      <a:pt x="4622" y="3007"/>
                    </a:lnTo>
                    <a:cubicBezTo>
                      <a:pt x="4640" y="2597"/>
                      <a:pt x="4426" y="2187"/>
                      <a:pt x="4078" y="1964"/>
                    </a:cubicBezTo>
                    <a:lnTo>
                      <a:pt x="4078" y="1964"/>
                    </a:lnTo>
                    <a:cubicBezTo>
                      <a:pt x="3998" y="1910"/>
                      <a:pt x="3917" y="1883"/>
                      <a:pt x="3837" y="1865"/>
                    </a:cubicBezTo>
                    <a:lnTo>
                      <a:pt x="3837" y="1865"/>
                    </a:lnTo>
                    <a:cubicBezTo>
                      <a:pt x="3935" y="1821"/>
                      <a:pt x="4033" y="1776"/>
                      <a:pt x="4140" y="1732"/>
                    </a:cubicBezTo>
                    <a:lnTo>
                      <a:pt x="4140" y="1732"/>
                    </a:lnTo>
                    <a:cubicBezTo>
                      <a:pt x="4310" y="1669"/>
                      <a:pt x="4470" y="1598"/>
                      <a:pt x="4595" y="1517"/>
                    </a:cubicBezTo>
                    <a:lnTo>
                      <a:pt x="4595" y="1517"/>
                    </a:lnTo>
                    <a:cubicBezTo>
                      <a:pt x="4747" y="1410"/>
                      <a:pt x="4943" y="1357"/>
                      <a:pt x="5175" y="1357"/>
                    </a:cubicBezTo>
                    <a:lnTo>
                      <a:pt x="5175" y="1357"/>
                    </a:lnTo>
                    <a:cubicBezTo>
                      <a:pt x="5273" y="1357"/>
                      <a:pt x="5371" y="1366"/>
                      <a:pt x="5478" y="1384"/>
                    </a:cubicBezTo>
                    <a:lnTo>
                      <a:pt x="5478" y="1384"/>
                    </a:lnTo>
                    <a:cubicBezTo>
                      <a:pt x="5273" y="1491"/>
                      <a:pt x="5122" y="1705"/>
                      <a:pt x="5113" y="1937"/>
                    </a:cubicBezTo>
                    <a:lnTo>
                      <a:pt x="5113" y="1937"/>
                    </a:lnTo>
                    <a:cubicBezTo>
                      <a:pt x="5113" y="1955"/>
                      <a:pt x="5122" y="1972"/>
                      <a:pt x="5139" y="1972"/>
                    </a:cubicBezTo>
                    <a:lnTo>
                      <a:pt x="5139" y="1972"/>
                    </a:lnTo>
                    <a:lnTo>
                      <a:pt x="5202" y="1981"/>
                    </a:lnTo>
                    <a:cubicBezTo>
                      <a:pt x="5211" y="1981"/>
                      <a:pt x="5211" y="1981"/>
                      <a:pt x="5211" y="1981"/>
                    </a:cubicBezTo>
                    <a:lnTo>
                      <a:pt x="5211" y="1981"/>
                    </a:lnTo>
                    <a:cubicBezTo>
                      <a:pt x="5229" y="1981"/>
                      <a:pt x="5238" y="1972"/>
                      <a:pt x="5238" y="1955"/>
                    </a:cubicBezTo>
                    <a:lnTo>
                      <a:pt x="5238" y="1955"/>
                    </a:lnTo>
                    <a:cubicBezTo>
                      <a:pt x="5246" y="1937"/>
                      <a:pt x="5229" y="1919"/>
                      <a:pt x="5211" y="1919"/>
                    </a:cubicBezTo>
                    <a:lnTo>
                      <a:pt x="5211" y="1919"/>
                    </a:lnTo>
                    <a:lnTo>
                      <a:pt x="5175" y="1910"/>
                    </a:lnTo>
                    <a:cubicBezTo>
                      <a:pt x="5193" y="1714"/>
                      <a:pt x="5336" y="1517"/>
                      <a:pt x="5514" y="1437"/>
                    </a:cubicBezTo>
                    <a:lnTo>
                      <a:pt x="5514" y="1437"/>
                    </a:lnTo>
                    <a:cubicBezTo>
                      <a:pt x="5532" y="1428"/>
                      <a:pt x="5541" y="1410"/>
                      <a:pt x="5532" y="1393"/>
                    </a:cubicBezTo>
                    <a:lnTo>
                      <a:pt x="5532" y="1393"/>
                    </a:lnTo>
                    <a:cubicBezTo>
                      <a:pt x="5559" y="1401"/>
                      <a:pt x="5585" y="1401"/>
                      <a:pt x="5621" y="1410"/>
                    </a:cubicBezTo>
                    <a:lnTo>
                      <a:pt x="5621" y="1410"/>
                    </a:lnTo>
                    <a:cubicBezTo>
                      <a:pt x="5826" y="1455"/>
                      <a:pt x="6049" y="1375"/>
                      <a:pt x="6272" y="1294"/>
                    </a:cubicBezTo>
                    <a:lnTo>
                      <a:pt x="6272" y="1294"/>
                    </a:lnTo>
                    <a:cubicBezTo>
                      <a:pt x="6371" y="1250"/>
                      <a:pt x="6469" y="1214"/>
                      <a:pt x="6576" y="1187"/>
                    </a:cubicBezTo>
                    <a:lnTo>
                      <a:pt x="6576" y="1187"/>
                    </a:lnTo>
                    <a:cubicBezTo>
                      <a:pt x="6567" y="1205"/>
                      <a:pt x="6558" y="1214"/>
                      <a:pt x="6558" y="1223"/>
                    </a:cubicBezTo>
                    <a:lnTo>
                      <a:pt x="6558" y="1223"/>
                    </a:lnTo>
                    <a:cubicBezTo>
                      <a:pt x="6522" y="1294"/>
                      <a:pt x="6602" y="1535"/>
                      <a:pt x="6656" y="1589"/>
                    </a:cubicBezTo>
                    <a:lnTo>
                      <a:pt x="6656" y="1589"/>
                    </a:lnTo>
                    <a:cubicBezTo>
                      <a:pt x="6656" y="1589"/>
                      <a:pt x="6665" y="1598"/>
                      <a:pt x="6674" y="1598"/>
                    </a:cubicBezTo>
                    <a:lnTo>
                      <a:pt x="6674" y="1598"/>
                    </a:lnTo>
                    <a:cubicBezTo>
                      <a:pt x="6683" y="1598"/>
                      <a:pt x="6692" y="1589"/>
                      <a:pt x="6701" y="1589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4" name="Google Shape;784;p69"/>
            <p:cNvSpPr/>
            <p:nvPr/>
          </p:nvSpPr>
          <p:spPr>
            <a:xfrm>
              <a:off x="3186425" y="4160625"/>
              <a:ext cx="533679" cy="414643"/>
            </a:xfrm>
            <a:custGeom>
              <a:rect b="b" l="l" r="r" t="t"/>
              <a:pathLst>
                <a:path extrusionOk="0" h="8886" w="11437">
                  <a:moveTo>
                    <a:pt x="2855" y="18"/>
                  </a:moveTo>
                  <a:lnTo>
                    <a:pt x="2061" y="1223"/>
                  </a:lnTo>
                  <a:cubicBezTo>
                    <a:pt x="2052" y="1223"/>
                    <a:pt x="2043" y="1223"/>
                    <a:pt x="2034" y="1223"/>
                  </a:cubicBezTo>
                  <a:lnTo>
                    <a:pt x="2034" y="1223"/>
                  </a:lnTo>
                  <a:cubicBezTo>
                    <a:pt x="1981" y="1223"/>
                    <a:pt x="1936" y="1267"/>
                    <a:pt x="1936" y="1321"/>
                  </a:cubicBezTo>
                  <a:lnTo>
                    <a:pt x="1936" y="1321"/>
                  </a:lnTo>
                  <a:cubicBezTo>
                    <a:pt x="1936" y="1339"/>
                    <a:pt x="1945" y="1357"/>
                    <a:pt x="1954" y="1365"/>
                  </a:cubicBezTo>
                  <a:lnTo>
                    <a:pt x="1954" y="1365"/>
                  </a:lnTo>
                  <a:lnTo>
                    <a:pt x="437" y="2900"/>
                  </a:lnTo>
                  <a:cubicBezTo>
                    <a:pt x="428" y="2900"/>
                    <a:pt x="411" y="2900"/>
                    <a:pt x="402" y="2900"/>
                  </a:cubicBezTo>
                  <a:lnTo>
                    <a:pt x="402" y="2900"/>
                  </a:lnTo>
                  <a:cubicBezTo>
                    <a:pt x="348" y="2900"/>
                    <a:pt x="303" y="2944"/>
                    <a:pt x="303" y="2998"/>
                  </a:cubicBezTo>
                  <a:lnTo>
                    <a:pt x="303" y="2998"/>
                  </a:lnTo>
                  <a:cubicBezTo>
                    <a:pt x="303" y="3034"/>
                    <a:pt x="321" y="3060"/>
                    <a:pt x="357" y="3078"/>
                  </a:cubicBezTo>
                  <a:lnTo>
                    <a:pt x="357" y="3078"/>
                  </a:lnTo>
                  <a:lnTo>
                    <a:pt x="63" y="4827"/>
                  </a:lnTo>
                  <a:cubicBezTo>
                    <a:pt x="27" y="4845"/>
                    <a:pt x="0" y="4880"/>
                    <a:pt x="0" y="4925"/>
                  </a:cubicBezTo>
                  <a:lnTo>
                    <a:pt x="0" y="4925"/>
                  </a:lnTo>
                  <a:cubicBezTo>
                    <a:pt x="0" y="4970"/>
                    <a:pt x="36" y="5014"/>
                    <a:pt x="89" y="5023"/>
                  </a:cubicBezTo>
                  <a:lnTo>
                    <a:pt x="89" y="5023"/>
                  </a:lnTo>
                  <a:lnTo>
                    <a:pt x="660" y="6227"/>
                  </a:lnTo>
                  <a:cubicBezTo>
                    <a:pt x="634" y="6245"/>
                    <a:pt x="625" y="6272"/>
                    <a:pt x="625" y="6308"/>
                  </a:cubicBezTo>
                  <a:lnTo>
                    <a:pt x="625" y="6308"/>
                  </a:lnTo>
                  <a:cubicBezTo>
                    <a:pt x="625" y="6361"/>
                    <a:pt x="669" y="6406"/>
                    <a:pt x="723" y="6406"/>
                  </a:cubicBezTo>
                  <a:lnTo>
                    <a:pt x="723" y="6406"/>
                  </a:lnTo>
                  <a:cubicBezTo>
                    <a:pt x="741" y="6406"/>
                    <a:pt x="758" y="6397"/>
                    <a:pt x="767" y="6388"/>
                  </a:cubicBezTo>
                  <a:lnTo>
                    <a:pt x="767" y="6388"/>
                  </a:lnTo>
                  <a:cubicBezTo>
                    <a:pt x="1338" y="6745"/>
                    <a:pt x="2177" y="7280"/>
                    <a:pt x="2409" y="7467"/>
                  </a:cubicBezTo>
                  <a:lnTo>
                    <a:pt x="2409" y="7467"/>
                  </a:lnTo>
                  <a:cubicBezTo>
                    <a:pt x="2400" y="7476"/>
                    <a:pt x="2400" y="7494"/>
                    <a:pt x="2400" y="7512"/>
                  </a:cubicBezTo>
                  <a:lnTo>
                    <a:pt x="2400" y="7512"/>
                  </a:lnTo>
                  <a:cubicBezTo>
                    <a:pt x="2400" y="7566"/>
                    <a:pt x="2445" y="7610"/>
                    <a:pt x="2498" y="7610"/>
                  </a:cubicBezTo>
                  <a:lnTo>
                    <a:pt x="2498" y="7610"/>
                  </a:lnTo>
                  <a:cubicBezTo>
                    <a:pt x="2525" y="7610"/>
                    <a:pt x="2552" y="7592"/>
                    <a:pt x="2569" y="7574"/>
                  </a:cubicBezTo>
                  <a:lnTo>
                    <a:pt x="2569" y="7574"/>
                  </a:lnTo>
                  <a:lnTo>
                    <a:pt x="3934" y="8065"/>
                  </a:lnTo>
                  <a:cubicBezTo>
                    <a:pt x="3943" y="8119"/>
                    <a:pt x="3979" y="8163"/>
                    <a:pt x="4032" y="8163"/>
                  </a:cubicBezTo>
                  <a:lnTo>
                    <a:pt x="4032" y="8163"/>
                  </a:lnTo>
                  <a:cubicBezTo>
                    <a:pt x="4068" y="8163"/>
                    <a:pt x="4095" y="8145"/>
                    <a:pt x="4113" y="8128"/>
                  </a:cubicBezTo>
                  <a:lnTo>
                    <a:pt x="4113" y="8128"/>
                  </a:lnTo>
                  <a:lnTo>
                    <a:pt x="5915" y="8788"/>
                  </a:lnTo>
                  <a:lnTo>
                    <a:pt x="5915" y="8788"/>
                  </a:lnTo>
                  <a:lnTo>
                    <a:pt x="5915" y="8788"/>
                  </a:lnTo>
                  <a:cubicBezTo>
                    <a:pt x="5915" y="8841"/>
                    <a:pt x="5959" y="8886"/>
                    <a:pt x="6013" y="8886"/>
                  </a:cubicBezTo>
                  <a:lnTo>
                    <a:pt x="6013" y="8886"/>
                  </a:lnTo>
                  <a:cubicBezTo>
                    <a:pt x="6075" y="8886"/>
                    <a:pt x="6120" y="8841"/>
                    <a:pt x="6120" y="8788"/>
                  </a:cubicBezTo>
                  <a:lnTo>
                    <a:pt x="6120" y="8788"/>
                  </a:lnTo>
                  <a:cubicBezTo>
                    <a:pt x="6120" y="8779"/>
                    <a:pt x="6111" y="8770"/>
                    <a:pt x="6111" y="8761"/>
                  </a:cubicBezTo>
                  <a:lnTo>
                    <a:pt x="6111" y="8761"/>
                  </a:lnTo>
                  <a:lnTo>
                    <a:pt x="8636" y="6861"/>
                  </a:lnTo>
                  <a:cubicBezTo>
                    <a:pt x="8645" y="6870"/>
                    <a:pt x="8671" y="6879"/>
                    <a:pt x="8689" y="6879"/>
                  </a:cubicBezTo>
                  <a:lnTo>
                    <a:pt x="8689" y="6879"/>
                  </a:lnTo>
                  <a:cubicBezTo>
                    <a:pt x="8743" y="6879"/>
                    <a:pt x="8787" y="6834"/>
                    <a:pt x="8787" y="6780"/>
                  </a:cubicBezTo>
                  <a:lnTo>
                    <a:pt x="8787" y="6780"/>
                  </a:lnTo>
                  <a:cubicBezTo>
                    <a:pt x="8787" y="6763"/>
                    <a:pt x="8787" y="6754"/>
                    <a:pt x="8778" y="6736"/>
                  </a:cubicBezTo>
                  <a:lnTo>
                    <a:pt x="8778" y="6736"/>
                  </a:lnTo>
                  <a:lnTo>
                    <a:pt x="10438" y="5210"/>
                  </a:lnTo>
                  <a:cubicBezTo>
                    <a:pt x="10447" y="5219"/>
                    <a:pt x="10465" y="5228"/>
                    <a:pt x="10482" y="5228"/>
                  </a:cubicBezTo>
                  <a:lnTo>
                    <a:pt x="10482" y="5228"/>
                  </a:lnTo>
                  <a:cubicBezTo>
                    <a:pt x="10536" y="5228"/>
                    <a:pt x="10580" y="5184"/>
                    <a:pt x="10580" y="5130"/>
                  </a:cubicBezTo>
                  <a:lnTo>
                    <a:pt x="10580" y="5130"/>
                  </a:lnTo>
                  <a:cubicBezTo>
                    <a:pt x="10580" y="5103"/>
                    <a:pt x="10572" y="5077"/>
                    <a:pt x="10554" y="5059"/>
                  </a:cubicBezTo>
                  <a:lnTo>
                    <a:pt x="10554" y="5059"/>
                  </a:lnTo>
                  <a:lnTo>
                    <a:pt x="11330" y="3506"/>
                  </a:lnTo>
                  <a:cubicBezTo>
                    <a:pt x="11330" y="3506"/>
                    <a:pt x="11330" y="3506"/>
                    <a:pt x="11339" y="3506"/>
                  </a:cubicBezTo>
                  <a:lnTo>
                    <a:pt x="11339" y="3506"/>
                  </a:lnTo>
                  <a:cubicBezTo>
                    <a:pt x="11392" y="3506"/>
                    <a:pt x="11437" y="3462"/>
                    <a:pt x="11437" y="3408"/>
                  </a:cubicBezTo>
                  <a:lnTo>
                    <a:pt x="11437" y="3408"/>
                  </a:lnTo>
                  <a:cubicBezTo>
                    <a:pt x="11437" y="3364"/>
                    <a:pt x="11410" y="3328"/>
                    <a:pt x="11374" y="3310"/>
                  </a:cubicBezTo>
                  <a:lnTo>
                    <a:pt x="11374" y="3310"/>
                  </a:lnTo>
                  <a:cubicBezTo>
                    <a:pt x="11321" y="3052"/>
                    <a:pt x="11053" y="2418"/>
                    <a:pt x="10812" y="1856"/>
                  </a:cubicBezTo>
                  <a:lnTo>
                    <a:pt x="10812" y="1856"/>
                  </a:lnTo>
                  <a:cubicBezTo>
                    <a:pt x="10830" y="1838"/>
                    <a:pt x="10839" y="1811"/>
                    <a:pt x="10839" y="1785"/>
                  </a:cubicBezTo>
                  <a:lnTo>
                    <a:pt x="10839" y="1785"/>
                  </a:lnTo>
                  <a:cubicBezTo>
                    <a:pt x="10839" y="1731"/>
                    <a:pt x="10795" y="1687"/>
                    <a:pt x="10741" y="1687"/>
                  </a:cubicBezTo>
                  <a:lnTo>
                    <a:pt x="10741" y="1687"/>
                  </a:lnTo>
                  <a:cubicBezTo>
                    <a:pt x="10723" y="1687"/>
                    <a:pt x="10705" y="1696"/>
                    <a:pt x="10688" y="1704"/>
                  </a:cubicBezTo>
                  <a:lnTo>
                    <a:pt x="10688" y="1704"/>
                  </a:lnTo>
                  <a:lnTo>
                    <a:pt x="8877" y="536"/>
                  </a:lnTo>
                  <a:cubicBezTo>
                    <a:pt x="8877" y="527"/>
                    <a:pt x="8886" y="518"/>
                    <a:pt x="8886" y="509"/>
                  </a:cubicBezTo>
                  <a:lnTo>
                    <a:pt x="8886" y="509"/>
                  </a:lnTo>
                  <a:cubicBezTo>
                    <a:pt x="8886" y="456"/>
                    <a:pt x="8841" y="411"/>
                    <a:pt x="8778" y="411"/>
                  </a:cubicBezTo>
                  <a:lnTo>
                    <a:pt x="8778" y="411"/>
                  </a:lnTo>
                  <a:cubicBezTo>
                    <a:pt x="8752" y="411"/>
                    <a:pt x="8716" y="429"/>
                    <a:pt x="8698" y="456"/>
                  </a:cubicBezTo>
                  <a:lnTo>
                    <a:pt x="8698" y="456"/>
                  </a:lnTo>
                  <a:lnTo>
                    <a:pt x="7440" y="143"/>
                  </a:lnTo>
                  <a:cubicBezTo>
                    <a:pt x="7431" y="99"/>
                    <a:pt x="7387" y="63"/>
                    <a:pt x="7342" y="63"/>
                  </a:cubicBezTo>
                  <a:lnTo>
                    <a:pt x="7342" y="63"/>
                  </a:lnTo>
                  <a:cubicBezTo>
                    <a:pt x="7298" y="63"/>
                    <a:pt x="7262" y="90"/>
                    <a:pt x="7253" y="125"/>
                  </a:cubicBezTo>
                  <a:lnTo>
                    <a:pt x="7253" y="125"/>
                  </a:lnTo>
                  <a:cubicBezTo>
                    <a:pt x="7083" y="117"/>
                    <a:pt x="6736" y="117"/>
                    <a:pt x="5977" y="117"/>
                  </a:cubicBezTo>
                  <a:lnTo>
                    <a:pt x="5977" y="117"/>
                  </a:lnTo>
                  <a:cubicBezTo>
                    <a:pt x="5460" y="125"/>
                    <a:pt x="4942" y="125"/>
                    <a:pt x="4719" y="125"/>
                  </a:cubicBezTo>
                  <a:lnTo>
                    <a:pt x="4719" y="125"/>
                  </a:lnTo>
                  <a:cubicBezTo>
                    <a:pt x="4702" y="99"/>
                    <a:pt x="4666" y="81"/>
                    <a:pt x="4630" y="81"/>
                  </a:cubicBezTo>
                  <a:lnTo>
                    <a:pt x="4630" y="81"/>
                  </a:lnTo>
                  <a:cubicBezTo>
                    <a:pt x="4594" y="81"/>
                    <a:pt x="4568" y="99"/>
                    <a:pt x="4550" y="125"/>
                  </a:cubicBezTo>
                  <a:lnTo>
                    <a:pt x="4550" y="125"/>
                  </a:lnTo>
                  <a:lnTo>
                    <a:pt x="2891" y="1"/>
                  </a:lnTo>
                  <a:cubicBezTo>
                    <a:pt x="2891" y="1"/>
                    <a:pt x="2882" y="1"/>
                    <a:pt x="2882" y="1"/>
                  </a:cubicBezTo>
                  <a:lnTo>
                    <a:pt x="2882" y="1"/>
                  </a:lnTo>
                  <a:cubicBezTo>
                    <a:pt x="2873" y="1"/>
                    <a:pt x="2864" y="9"/>
                    <a:pt x="2855" y="18"/>
                  </a:cubicBezTo>
                  <a:moveTo>
                    <a:pt x="2132" y="1330"/>
                  </a:moveTo>
                  <a:cubicBezTo>
                    <a:pt x="2132" y="1330"/>
                    <a:pt x="2132" y="1330"/>
                    <a:pt x="2132" y="1321"/>
                  </a:cubicBezTo>
                  <a:lnTo>
                    <a:pt x="2132" y="1321"/>
                  </a:lnTo>
                  <a:cubicBezTo>
                    <a:pt x="2132" y="1303"/>
                    <a:pt x="2123" y="1276"/>
                    <a:pt x="2114" y="1258"/>
                  </a:cubicBezTo>
                  <a:lnTo>
                    <a:pt x="2114" y="1258"/>
                  </a:lnTo>
                  <a:lnTo>
                    <a:pt x="2899" y="63"/>
                  </a:lnTo>
                  <a:lnTo>
                    <a:pt x="4532" y="188"/>
                  </a:lnTo>
                  <a:cubicBezTo>
                    <a:pt x="4541" y="232"/>
                    <a:pt x="4586" y="277"/>
                    <a:pt x="4630" y="277"/>
                  </a:cubicBezTo>
                  <a:lnTo>
                    <a:pt x="4630" y="277"/>
                  </a:lnTo>
                  <a:lnTo>
                    <a:pt x="5719" y="2088"/>
                  </a:lnTo>
                  <a:cubicBezTo>
                    <a:pt x="5710" y="2097"/>
                    <a:pt x="5701" y="2106"/>
                    <a:pt x="5701" y="2115"/>
                  </a:cubicBezTo>
                  <a:lnTo>
                    <a:pt x="5701" y="2115"/>
                  </a:lnTo>
                  <a:lnTo>
                    <a:pt x="4755" y="2008"/>
                  </a:lnTo>
                  <a:cubicBezTo>
                    <a:pt x="4746" y="1963"/>
                    <a:pt x="4710" y="1936"/>
                    <a:pt x="4666" y="1936"/>
                  </a:cubicBezTo>
                  <a:lnTo>
                    <a:pt x="4666" y="1936"/>
                  </a:lnTo>
                  <a:cubicBezTo>
                    <a:pt x="4630" y="1936"/>
                    <a:pt x="4594" y="1945"/>
                    <a:pt x="4577" y="1972"/>
                  </a:cubicBezTo>
                  <a:lnTo>
                    <a:pt x="4577" y="1972"/>
                  </a:lnTo>
                  <a:close/>
                  <a:moveTo>
                    <a:pt x="4764" y="188"/>
                  </a:moveTo>
                  <a:cubicBezTo>
                    <a:pt x="5674" y="179"/>
                    <a:pt x="6869" y="179"/>
                    <a:pt x="7244" y="188"/>
                  </a:cubicBezTo>
                  <a:lnTo>
                    <a:pt x="7244" y="188"/>
                  </a:lnTo>
                  <a:cubicBezTo>
                    <a:pt x="7253" y="215"/>
                    <a:pt x="7271" y="232"/>
                    <a:pt x="7298" y="250"/>
                  </a:cubicBezTo>
                  <a:lnTo>
                    <a:pt x="7298" y="250"/>
                  </a:lnTo>
                  <a:cubicBezTo>
                    <a:pt x="7244" y="384"/>
                    <a:pt x="7155" y="634"/>
                    <a:pt x="7039" y="1000"/>
                  </a:cubicBezTo>
                  <a:lnTo>
                    <a:pt x="7039" y="1000"/>
                  </a:lnTo>
                  <a:cubicBezTo>
                    <a:pt x="7012" y="1000"/>
                    <a:pt x="6985" y="1018"/>
                    <a:pt x="6967" y="1035"/>
                  </a:cubicBezTo>
                  <a:lnTo>
                    <a:pt x="6967" y="1035"/>
                  </a:lnTo>
                  <a:close/>
                  <a:moveTo>
                    <a:pt x="7449" y="3132"/>
                  </a:moveTo>
                  <a:lnTo>
                    <a:pt x="7092" y="1187"/>
                  </a:lnTo>
                  <a:cubicBezTo>
                    <a:pt x="7119" y="1169"/>
                    <a:pt x="7146" y="1134"/>
                    <a:pt x="7146" y="1098"/>
                  </a:cubicBezTo>
                  <a:lnTo>
                    <a:pt x="7146" y="1098"/>
                  </a:lnTo>
                  <a:cubicBezTo>
                    <a:pt x="7146" y="1062"/>
                    <a:pt x="7128" y="1035"/>
                    <a:pt x="7101" y="1018"/>
                  </a:cubicBezTo>
                  <a:lnTo>
                    <a:pt x="7101" y="1018"/>
                  </a:lnTo>
                  <a:cubicBezTo>
                    <a:pt x="7191" y="750"/>
                    <a:pt x="7298" y="411"/>
                    <a:pt x="7351" y="259"/>
                  </a:cubicBezTo>
                  <a:lnTo>
                    <a:pt x="7351" y="259"/>
                  </a:lnTo>
                  <a:cubicBezTo>
                    <a:pt x="7387" y="250"/>
                    <a:pt x="7414" y="232"/>
                    <a:pt x="7422" y="206"/>
                  </a:cubicBezTo>
                  <a:lnTo>
                    <a:pt x="7422" y="206"/>
                  </a:lnTo>
                  <a:lnTo>
                    <a:pt x="8680" y="518"/>
                  </a:lnTo>
                  <a:cubicBezTo>
                    <a:pt x="8689" y="563"/>
                    <a:pt x="8725" y="598"/>
                    <a:pt x="8770" y="607"/>
                  </a:cubicBezTo>
                  <a:lnTo>
                    <a:pt x="8770" y="607"/>
                  </a:lnTo>
                  <a:lnTo>
                    <a:pt x="8912" y="1535"/>
                  </a:lnTo>
                  <a:cubicBezTo>
                    <a:pt x="8886" y="1553"/>
                    <a:pt x="8868" y="1580"/>
                    <a:pt x="8868" y="1615"/>
                  </a:cubicBezTo>
                  <a:lnTo>
                    <a:pt x="8868" y="1615"/>
                  </a:lnTo>
                  <a:cubicBezTo>
                    <a:pt x="8868" y="1633"/>
                    <a:pt x="8868" y="1651"/>
                    <a:pt x="8877" y="1660"/>
                  </a:cubicBezTo>
                  <a:lnTo>
                    <a:pt x="8877" y="1660"/>
                  </a:lnTo>
                  <a:lnTo>
                    <a:pt x="7485" y="3141"/>
                  </a:lnTo>
                  <a:cubicBezTo>
                    <a:pt x="7476" y="3132"/>
                    <a:pt x="7467" y="3132"/>
                    <a:pt x="7449" y="3132"/>
                  </a:cubicBezTo>
                  <a:close/>
                  <a:moveTo>
                    <a:pt x="4693" y="259"/>
                  </a:moveTo>
                  <a:cubicBezTo>
                    <a:pt x="4702" y="250"/>
                    <a:pt x="4710" y="241"/>
                    <a:pt x="4710" y="232"/>
                  </a:cubicBezTo>
                  <a:lnTo>
                    <a:pt x="4710" y="232"/>
                  </a:lnTo>
                  <a:lnTo>
                    <a:pt x="6950" y="1098"/>
                  </a:lnTo>
                  <a:cubicBezTo>
                    <a:pt x="6950" y="1098"/>
                    <a:pt x="6950" y="1098"/>
                    <a:pt x="6950" y="1098"/>
                  </a:cubicBezTo>
                  <a:lnTo>
                    <a:pt x="6950" y="1098"/>
                  </a:lnTo>
                  <a:cubicBezTo>
                    <a:pt x="6950" y="1107"/>
                    <a:pt x="6950" y="1125"/>
                    <a:pt x="6950" y="1134"/>
                  </a:cubicBezTo>
                  <a:lnTo>
                    <a:pt x="6950" y="1134"/>
                  </a:lnTo>
                  <a:lnTo>
                    <a:pt x="5835" y="2070"/>
                  </a:lnTo>
                  <a:cubicBezTo>
                    <a:pt x="5826" y="2061"/>
                    <a:pt x="5808" y="2061"/>
                    <a:pt x="5790" y="2061"/>
                  </a:cubicBezTo>
                  <a:lnTo>
                    <a:pt x="5790" y="2061"/>
                  </a:lnTo>
                  <a:cubicBezTo>
                    <a:pt x="5781" y="2061"/>
                    <a:pt x="5772" y="2061"/>
                    <a:pt x="5772" y="2061"/>
                  </a:cubicBezTo>
                  <a:lnTo>
                    <a:pt x="5772" y="2061"/>
                  </a:lnTo>
                  <a:close/>
                  <a:moveTo>
                    <a:pt x="9055" y="1588"/>
                  </a:moveTo>
                  <a:cubicBezTo>
                    <a:pt x="9046" y="1553"/>
                    <a:pt x="9019" y="1526"/>
                    <a:pt x="8975" y="1517"/>
                  </a:cubicBezTo>
                  <a:lnTo>
                    <a:pt x="8975" y="1517"/>
                  </a:lnTo>
                  <a:lnTo>
                    <a:pt x="8832" y="598"/>
                  </a:lnTo>
                  <a:cubicBezTo>
                    <a:pt x="8832" y="589"/>
                    <a:pt x="8841" y="589"/>
                    <a:pt x="8841" y="589"/>
                  </a:cubicBezTo>
                  <a:lnTo>
                    <a:pt x="8841" y="589"/>
                  </a:lnTo>
                  <a:lnTo>
                    <a:pt x="10598" y="1713"/>
                  </a:lnTo>
                  <a:cubicBezTo>
                    <a:pt x="10411" y="1696"/>
                    <a:pt x="9992" y="1660"/>
                    <a:pt x="9055" y="1588"/>
                  </a:cubicBezTo>
                  <a:close/>
                  <a:moveTo>
                    <a:pt x="5888" y="2159"/>
                  </a:moveTo>
                  <a:cubicBezTo>
                    <a:pt x="5888" y="2142"/>
                    <a:pt x="5888" y="2133"/>
                    <a:pt x="5879" y="2115"/>
                  </a:cubicBezTo>
                  <a:lnTo>
                    <a:pt x="5879" y="2115"/>
                  </a:lnTo>
                  <a:lnTo>
                    <a:pt x="6994" y="1178"/>
                  </a:lnTo>
                  <a:cubicBezTo>
                    <a:pt x="7003" y="1187"/>
                    <a:pt x="7021" y="1196"/>
                    <a:pt x="7030" y="1196"/>
                  </a:cubicBezTo>
                  <a:lnTo>
                    <a:pt x="7030" y="1196"/>
                  </a:lnTo>
                  <a:lnTo>
                    <a:pt x="7396" y="3141"/>
                  </a:lnTo>
                  <a:cubicBezTo>
                    <a:pt x="7360" y="3159"/>
                    <a:pt x="7342" y="3194"/>
                    <a:pt x="7342" y="3230"/>
                  </a:cubicBezTo>
                  <a:lnTo>
                    <a:pt x="7342" y="3230"/>
                  </a:lnTo>
                  <a:cubicBezTo>
                    <a:pt x="7342" y="3230"/>
                    <a:pt x="7342" y="3239"/>
                    <a:pt x="7342" y="3239"/>
                  </a:cubicBezTo>
                  <a:lnTo>
                    <a:pt x="7342" y="3239"/>
                  </a:lnTo>
                  <a:lnTo>
                    <a:pt x="4764" y="4488"/>
                  </a:lnTo>
                  <a:cubicBezTo>
                    <a:pt x="4746" y="4479"/>
                    <a:pt x="4728" y="4470"/>
                    <a:pt x="4710" y="4470"/>
                  </a:cubicBezTo>
                  <a:lnTo>
                    <a:pt x="4710" y="4470"/>
                  </a:lnTo>
                  <a:cubicBezTo>
                    <a:pt x="4710" y="4470"/>
                    <a:pt x="4710" y="4470"/>
                    <a:pt x="4710" y="4470"/>
                  </a:cubicBezTo>
                  <a:lnTo>
                    <a:pt x="4710" y="4470"/>
                  </a:lnTo>
                  <a:lnTo>
                    <a:pt x="4728" y="4274"/>
                  </a:lnTo>
                  <a:cubicBezTo>
                    <a:pt x="4773" y="4265"/>
                    <a:pt x="4809" y="4220"/>
                    <a:pt x="4809" y="4176"/>
                  </a:cubicBezTo>
                  <a:lnTo>
                    <a:pt x="4809" y="4176"/>
                  </a:lnTo>
                  <a:cubicBezTo>
                    <a:pt x="4809" y="4149"/>
                    <a:pt x="4791" y="4122"/>
                    <a:pt x="4773" y="4104"/>
                  </a:cubicBezTo>
                  <a:lnTo>
                    <a:pt x="4773" y="4104"/>
                  </a:lnTo>
                  <a:lnTo>
                    <a:pt x="5772" y="2249"/>
                  </a:lnTo>
                  <a:cubicBezTo>
                    <a:pt x="5772" y="2258"/>
                    <a:pt x="5781" y="2258"/>
                    <a:pt x="5790" y="2258"/>
                  </a:cubicBezTo>
                  <a:lnTo>
                    <a:pt x="5790" y="2258"/>
                  </a:lnTo>
                  <a:cubicBezTo>
                    <a:pt x="5843" y="2258"/>
                    <a:pt x="5888" y="2213"/>
                    <a:pt x="5888" y="2159"/>
                  </a:cubicBezTo>
                  <a:close/>
                  <a:moveTo>
                    <a:pt x="2132" y="1392"/>
                  </a:moveTo>
                  <a:lnTo>
                    <a:pt x="4568" y="2035"/>
                  </a:lnTo>
                  <a:cubicBezTo>
                    <a:pt x="4568" y="2052"/>
                    <a:pt x="4568" y="2061"/>
                    <a:pt x="4577" y="2070"/>
                  </a:cubicBezTo>
                  <a:lnTo>
                    <a:pt x="4577" y="2070"/>
                  </a:lnTo>
                  <a:lnTo>
                    <a:pt x="3711" y="2909"/>
                  </a:lnTo>
                  <a:cubicBezTo>
                    <a:pt x="3702" y="2900"/>
                    <a:pt x="3693" y="2900"/>
                    <a:pt x="3676" y="2900"/>
                  </a:cubicBezTo>
                  <a:lnTo>
                    <a:pt x="3676" y="2900"/>
                  </a:lnTo>
                  <a:cubicBezTo>
                    <a:pt x="3667" y="2900"/>
                    <a:pt x="3649" y="2900"/>
                    <a:pt x="3640" y="2900"/>
                  </a:cubicBezTo>
                  <a:lnTo>
                    <a:pt x="3640" y="2900"/>
                  </a:lnTo>
                  <a:close/>
                  <a:moveTo>
                    <a:pt x="500" y="2998"/>
                  </a:moveTo>
                  <a:lnTo>
                    <a:pt x="500" y="2998"/>
                  </a:lnTo>
                  <a:lnTo>
                    <a:pt x="500" y="2998"/>
                  </a:lnTo>
                  <a:cubicBezTo>
                    <a:pt x="500" y="2980"/>
                    <a:pt x="500" y="2962"/>
                    <a:pt x="482" y="2944"/>
                  </a:cubicBezTo>
                  <a:lnTo>
                    <a:pt x="482" y="2944"/>
                  </a:lnTo>
                  <a:lnTo>
                    <a:pt x="1998" y="1410"/>
                  </a:lnTo>
                  <a:cubicBezTo>
                    <a:pt x="2007" y="1419"/>
                    <a:pt x="2025" y="1419"/>
                    <a:pt x="2034" y="1419"/>
                  </a:cubicBezTo>
                  <a:lnTo>
                    <a:pt x="2034" y="1419"/>
                  </a:lnTo>
                  <a:cubicBezTo>
                    <a:pt x="2043" y="1419"/>
                    <a:pt x="2052" y="1419"/>
                    <a:pt x="2061" y="1419"/>
                  </a:cubicBezTo>
                  <a:lnTo>
                    <a:pt x="2061" y="1419"/>
                  </a:lnTo>
                  <a:lnTo>
                    <a:pt x="3595" y="2944"/>
                  </a:lnTo>
                  <a:cubicBezTo>
                    <a:pt x="3586" y="2962"/>
                    <a:pt x="3577" y="2980"/>
                    <a:pt x="3577" y="2998"/>
                  </a:cubicBezTo>
                  <a:lnTo>
                    <a:pt x="3577" y="2998"/>
                  </a:lnTo>
                  <a:cubicBezTo>
                    <a:pt x="3577" y="3025"/>
                    <a:pt x="3586" y="3052"/>
                    <a:pt x="3613" y="3069"/>
                  </a:cubicBezTo>
                  <a:lnTo>
                    <a:pt x="3613" y="3069"/>
                  </a:lnTo>
                  <a:lnTo>
                    <a:pt x="3140" y="4193"/>
                  </a:lnTo>
                  <a:cubicBezTo>
                    <a:pt x="3131" y="4193"/>
                    <a:pt x="3123" y="4193"/>
                    <a:pt x="3114" y="4193"/>
                  </a:cubicBezTo>
                  <a:lnTo>
                    <a:pt x="3114" y="4193"/>
                  </a:lnTo>
                  <a:cubicBezTo>
                    <a:pt x="3105" y="4193"/>
                    <a:pt x="3087" y="4193"/>
                    <a:pt x="3078" y="4193"/>
                  </a:cubicBezTo>
                  <a:lnTo>
                    <a:pt x="3078" y="4193"/>
                  </a:lnTo>
                  <a:close/>
                  <a:moveTo>
                    <a:pt x="9055" y="1651"/>
                  </a:moveTo>
                  <a:cubicBezTo>
                    <a:pt x="9626" y="1696"/>
                    <a:pt x="10384" y="1749"/>
                    <a:pt x="10643" y="1785"/>
                  </a:cubicBezTo>
                  <a:lnTo>
                    <a:pt x="10643" y="1785"/>
                  </a:lnTo>
                  <a:lnTo>
                    <a:pt x="10643" y="1785"/>
                  </a:lnTo>
                  <a:lnTo>
                    <a:pt x="10643" y="1785"/>
                  </a:lnTo>
                  <a:cubicBezTo>
                    <a:pt x="10643" y="1811"/>
                    <a:pt x="10652" y="1838"/>
                    <a:pt x="10670" y="1856"/>
                  </a:cubicBezTo>
                  <a:lnTo>
                    <a:pt x="10670" y="1856"/>
                  </a:lnTo>
                  <a:lnTo>
                    <a:pt x="9751" y="3979"/>
                  </a:lnTo>
                  <a:cubicBezTo>
                    <a:pt x="9742" y="3979"/>
                    <a:pt x="9742" y="3979"/>
                    <a:pt x="9742" y="3979"/>
                  </a:cubicBezTo>
                  <a:lnTo>
                    <a:pt x="9742" y="3979"/>
                  </a:lnTo>
                  <a:cubicBezTo>
                    <a:pt x="9706" y="3979"/>
                    <a:pt x="9679" y="3988"/>
                    <a:pt x="9662" y="4015"/>
                  </a:cubicBezTo>
                  <a:lnTo>
                    <a:pt x="9662" y="4015"/>
                  </a:lnTo>
                  <a:lnTo>
                    <a:pt x="7538" y="3230"/>
                  </a:lnTo>
                  <a:cubicBezTo>
                    <a:pt x="7538" y="3230"/>
                    <a:pt x="7538" y="3230"/>
                    <a:pt x="7538" y="3230"/>
                  </a:cubicBezTo>
                  <a:lnTo>
                    <a:pt x="7538" y="3230"/>
                  </a:lnTo>
                  <a:cubicBezTo>
                    <a:pt x="7538" y="3212"/>
                    <a:pt x="7530" y="3194"/>
                    <a:pt x="7530" y="3185"/>
                  </a:cubicBezTo>
                  <a:lnTo>
                    <a:pt x="7530" y="3185"/>
                  </a:lnTo>
                  <a:lnTo>
                    <a:pt x="8921" y="1704"/>
                  </a:lnTo>
                  <a:cubicBezTo>
                    <a:pt x="8930" y="1713"/>
                    <a:pt x="8948" y="1713"/>
                    <a:pt x="8966" y="1713"/>
                  </a:cubicBezTo>
                  <a:lnTo>
                    <a:pt x="8966" y="1713"/>
                  </a:lnTo>
                  <a:cubicBezTo>
                    <a:pt x="9001" y="1713"/>
                    <a:pt x="9037" y="1687"/>
                    <a:pt x="9055" y="1651"/>
                  </a:cubicBezTo>
                  <a:moveTo>
                    <a:pt x="10759" y="1883"/>
                  </a:moveTo>
                  <a:cubicBezTo>
                    <a:pt x="10759" y="1883"/>
                    <a:pt x="10759" y="1883"/>
                    <a:pt x="10759" y="1883"/>
                  </a:cubicBezTo>
                  <a:lnTo>
                    <a:pt x="10759" y="1883"/>
                  </a:lnTo>
                  <a:cubicBezTo>
                    <a:pt x="10857" y="2133"/>
                    <a:pt x="11098" y="2811"/>
                    <a:pt x="11276" y="3328"/>
                  </a:cubicBezTo>
                  <a:lnTo>
                    <a:pt x="11276" y="3328"/>
                  </a:lnTo>
                  <a:cubicBezTo>
                    <a:pt x="11258" y="3337"/>
                    <a:pt x="11250" y="3364"/>
                    <a:pt x="11241" y="3382"/>
                  </a:cubicBezTo>
                  <a:lnTo>
                    <a:pt x="11241" y="3382"/>
                  </a:lnTo>
                  <a:cubicBezTo>
                    <a:pt x="10928" y="3453"/>
                    <a:pt x="10126" y="3845"/>
                    <a:pt x="9813" y="4006"/>
                  </a:cubicBezTo>
                  <a:lnTo>
                    <a:pt x="9813" y="4006"/>
                  </a:lnTo>
                  <a:cubicBezTo>
                    <a:pt x="9804" y="4006"/>
                    <a:pt x="9804" y="4006"/>
                    <a:pt x="9804" y="4006"/>
                  </a:cubicBezTo>
                  <a:lnTo>
                    <a:pt x="9804" y="4006"/>
                  </a:lnTo>
                  <a:lnTo>
                    <a:pt x="10732" y="1883"/>
                  </a:lnTo>
                  <a:cubicBezTo>
                    <a:pt x="10732" y="1883"/>
                    <a:pt x="10741" y="1883"/>
                    <a:pt x="10741" y="1883"/>
                  </a:cubicBezTo>
                  <a:lnTo>
                    <a:pt x="10741" y="1883"/>
                  </a:lnTo>
                  <a:cubicBezTo>
                    <a:pt x="10750" y="1883"/>
                    <a:pt x="10750" y="1883"/>
                    <a:pt x="10759" y="1883"/>
                  </a:cubicBezTo>
                  <a:close/>
                  <a:moveTo>
                    <a:pt x="4755" y="2070"/>
                  </a:moveTo>
                  <a:lnTo>
                    <a:pt x="5692" y="2177"/>
                  </a:lnTo>
                  <a:cubicBezTo>
                    <a:pt x="5692" y="2195"/>
                    <a:pt x="5701" y="2213"/>
                    <a:pt x="5719" y="2222"/>
                  </a:cubicBezTo>
                  <a:lnTo>
                    <a:pt x="5719" y="2222"/>
                  </a:lnTo>
                  <a:lnTo>
                    <a:pt x="4719" y="4077"/>
                  </a:lnTo>
                  <a:cubicBezTo>
                    <a:pt x="4719" y="4077"/>
                    <a:pt x="4710" y="4077"/>
                    <a:pt x="4710" y="4077"/>
                  </a:cubicBezTo>
                  <a:lnTo>
                    <a:pt x="4710" y="4077"/>
                  </a:lnTo>
                  <a:cubicBezTo>
                    <a:pt x="4693" y="4077"/>
                    <a:pt x="4684" y="4077"/>
                    <a:pt x="4666" y="4086"/>
                  </a:cubicBezTo>
                  <a:lnTo>
                    <a:pt x="4666" y="4086"/>
                  </a:lnTo>
                  <a:lnTo>
                    <a:pt x="3765" y="3043"/>
                  </a:lnTo>
                  <a:cubicBezTo>
                    <a:pt x="3774" y="3025"/>
                    <a:pt x="3774" y="3007"/>
                    <a:pt x="3774" y="2998"/>
                  </a:cubicBezTo>
                  <a:lnTo>
                    <a:pt x="3774" y="2998"/>
                  </a:lnTo>
                  <a:cubicBezTo>
                    <a:pt x="3774" y="2980"/>
                    <a:pt x="3774" y="2962"/>
                    <a:pt x="3765" y="2944"/>
                  </a:cubicBezTo>
                  <a:lnTo>
                    <a:pt x="3765" y="2944"/>
                  </a:lnTo>
                  <a:lnTo>
                    <a:pt x="4621" y="2115"/>
                  </a:lnTo>
                  <a:cubicBezTo>
                    <a:pt x="4630" y="2124"/>
                    <a:pt x="4648" y="2133"/>
                    <a:pt x="4666" y="2133"/>
                  </a:cubicBezTo>
                  <a:lnTo>
                    <a:pt x="4666" y="2133"/>
                  </a:lnTo>
                  <a:cubicBezTo>
                    <a:pt x="4702" y="2133"/>
                    <a:pt x="4737" y="2106"/>
                    <a:pt x="4755" y="2070"/>
                  </a:cubicBezTo>
                  <a:close/>
                  <a:moveTo>
                    <a:pt x="1017" y="4862"/>
                  </a:moveTo>
                  <a:lnTo>
                    <a:pt x="464" y="3069"/>
                  </a:lnTo>
                  <a:cubicBezTo>
                    <a:pt x="473" y="3069"/>
                    <a:pt x="473" y="3060"/>
                    <a:pt x="482" y="3052"/>
                  </a:cubicBezTo>
                  <a:lnTo>
                    <a:pt x="482" y="3052"/>
                  </a:lnTo>
                  <a:lnTo>
                    <a:pt x="3024" y="4238"/>
                  </a:lnTo>
                  <a:cubicBezTo>
                    <a:pt x="3024" y="4247"/>
                    <a:pt x="3015" y="4265"/>
                    <a:pt x="3015" y="4274"/>
                  </a:cubicBezTo>
                  <a:lnTo>
                    <a:pt x="3015" y="4274"/>
                  </a:lnTo>
                  <a:lnTo>
                    <a:pt x="1089" y="4898"/>
                  </a:lnTo>
                  <a:cubicBezTo>
                    <a:pt x="1071" y="4871"/>
                    <a:pt x="1044" y="4862"/>
                    <a:pt x="1017" y="4862"/>
                  </a:cubicBezTo>
                  <a:close/>
                  <a:moveTo>
                    <a:pt x="3720" y="3087"/>
                  </a:moveTo>
                  <a:lnTo>
                    <a:pt x="4621" y="4131"/>
                  </a:lnTo>
                  <a:cubicBezTo>
                    <a:pt x="4612" y="4140"/>
                    <a:pt x="4612" y="4158"/>
                    <a:pt x="4612" y="4176"/>
                  </a:cubicBezTo>
                  <a:lnTo>
                    <a:pt x="4612" y="4176"/>
                  </a:lnTo>
                  <a:cubicBezTo>
                    <a:pt x="4612" y="4211"/>
                    <a:pt x="4630" y="4247"/>
                    <a:pt x="4666" y="4265"/>
                  </a:cubicBezTo>
                  <a:lnTo>
                    <a:pt x="4666" y="4265"/>
                  </a:lnTo>
                  <a:lnTo>
                    <a:pt x="4639" y="4497"/>
                  </a:lnTo>
                  <a:cubicBezTo>
                    <a:pt x="4621" y="4515"/>
                    <a:pt x="4612" y="4541"/>
                    <a:pt x="4612" y="4568"/>
                  </a:cubicBezTo>
                  <a:lnTo>
                    <a:pt x="4612" y="4568"/>
                  </a:lnTo>
                  <a:cubicBezTo>
                    <a:pt x="4612" y="4568"/>
                    <a:pt x="4612" y="4568"/>
                    <a:pt x="4612" y="4568"/>
                  </a:cubicBezTo>
                  <a:lnTo>
                    <a:pt x="4612" y="4568"/>
                  </a:lnTo>
                  <a:lnTo>
                    <a:pt x="2418" y="6156"/>
                  </a:lnTo>
                  <a:lnTo>
                    <a:pt x="3131" y="4390"/>
                  </a:lnTo>
                  <a:cubicBezTo>
                    <a:pt x="3176" y="4381"/>
                    <a:pt x="3212" y="4336"/>
                    <a:pt x="3212" y="4292"/>
                  </a:cubicBezTo>
                  <a:lnTo>
                    <a:pt x="3212" y="4292"/>
                  </a:lnTo>
                  <a:cubicBezTo>
                    <a:pt x="3212" y="4265"/>
                    <a:pt x="3203" y="4247"/>
                    <a:pt x="3194" y="4229"/>
                  </a:cubicBezTo>
                  <a:lnTo>
                    <a:pt x="3194" y="4229"/>
                  </a:lnTo>
                  <a:lnTo>
                    <a:pt x="3667" y="3096"/>
                  </a:lnTo>
                  <a:cubicBezTo>
                    <a:pt x="3667" y="3096"/>
                    <a:pt x="3676" y="3096"/>
                    <a:pt x="3676" y="3096"/>
                  </a:cubicBezTo>
                  <a:lnTo>
                    <a:pt x="3676" y="3096"/>
                  </a:lnTo>
                  <a:cubicBezTo>
                    <a:pt x="3693" y="3096"/>
                    <a:pt x="3711" y="3087"/>
                    <a:pt x="3720" y="3087"/>
                  </a:cubicBezTo>
                  <a:moveTo>
                    <a:pt x="187" y="4889"/>
                  </a:moveTo>
                  <a:cubicBezTo>
                    <a:pt x="179" y="4862"/>
                    <a:pt x="152" y="4836"/>
                    <a:pt x="125" y="4827"/>
                  </a:cubicBezTo>
                  <a:lnTo>
                    <a:pt x="125" y="4827"/>
                  </a:lnTo>
                  <a:lnTo>
                    <a:pt x="411" y="3123"/>
                  </a:lnTo>
                  <a:lnTo>
                    <a:pt x="955" y="4880"/>
                  </a:lnTo>
                  <a:cubicBezTo>
                    <a:pt x="946" y="4889"/>
                    <a:pt x="928" y="4907"/>
                    <a:pt x="919" y="4916"/>
                  </a:cubicBezTo>
                  <a:lnTo>
                    <a:pt x="919" y="4916"/>
                  </a:lnTo>
                  <a:close/>
                  <a:moveTo>
                    <a:pt x="7512" y="3292"/>
                  </a:moveTo>
                  <a:lnTo>
                    <a:pt x="9608" y="4060"/>
                  </a:lnTo>
                  <a:lnTo>
                    <a:pt x="7654" y="4345"/>
                  </a:lnTo>
                  <a:cubicBezTo>
                    <a:pt x="7637" y="4318"/>
                    <a:pt x="7610" y="4300"/>
                    <a:pt x="7574" y="4300"/>
                  </a:cubicBezTo>
                  <a:lnTo>
                    <a:pt x="7574" y="4300"/>
                  </a:lnTo>
                  <a:cubicBezTo>
                    <a:pt x="7530" y="4300"/>
                    <a:pt x="7494" y="4327"/>
                    <a:pt x="7476" y="4363"/>
                  </a:cubicBezTo>
                  <a:lnTo>
                    <a:pt x="7476" y="4363"/>
                  </a:lnTo>
                  <a:lnTo>
                    <a:pt x="4826" y="4532"/>
                  </a:lnTo>
                  <a:lnTo>
                    <a:pt x="7369" y="3292"/>
                  </a:lnTo>
                  <a:cubicBezTo>
                    <a:pt x="7387" y="3310"/>
                    <a:pt x="7414" y="3328"/>
                    <a:pt x="7440" y="3328"/>
                  </a:cubicBezTo>
                  <a:lnTo>
                    <a:pt x="7440" y="3328"/>
                  </a:lnTo>
                  <a:cubicBezTo>
                    <a:pt x="7467" y="3328"/>
                    <a:pt x="7494" y="3310"/>
                    <a:pt x="7512" y="3292"/>
                  </a:cubicBezTo>
                  <a:close/>
                  <a:moveTo>
                    <a:pt x="9822" y="4131"/>
                  </a:moveTo>
                  <a:cubicBezTo>
                    <a:pt x="9831" y="4122"/>
                    <a:pt x="9840" y="4095"/>
                    <a:pt x="9840" y="4077"/>
                  </a:cubicBezTo>
                  <a:lnTo>
                    <a:pt x="9840" y="4077"/>
                  </a:lnTo>
                  <a:cubicBezTo>
                    <a:pt x="9840" y="4069"/>
                    <a:pt x="9840" y="4069"/>
                    <a:pt x="9840" y="4060"/>
                  </a:cubicBezTo>
                  <a:lnTo>
                    <a:pt x="9840" y="4060"/>
                  </a:lnTo>
                  <a:cubicBezTo>
                    <a:pt x="10420" y="3774"/>
                    <a:pt x="11027" y="3498"/>
                    <a:pt x="11250" y="3444"/>
                  </a:cubicBezTo>
                  <a:lnTo>
                    <a:pt x="11250" y="3444"/>
                  </a:lnTo>
                  <a:cubicBezTo>
                    <a:pt x="11250" y="3453"/>
                    <a:pt x="11258" y="3462"/>
                    <a:pt x="11267" y="3471"/>
                  </a:cubicBezTo>
                  <a:lnTo>
                    <a:pt x="11267" y="3471"/>
                  </a:lnTo>
                  <a:lnTo>
                    <a:pt x="10500" y="5032"/>
                  </a:lnTo>
                  <a:cubicBezTo>
                    <a:pt x="10491" y="5032"/>
                    <a:pt x="10491" y="5032"/>
                    <a:pt x="10482" y="5032"/>
                  </a:cubicBezTo>
                  <a:lnTo>
                    <a:pt x="10482" y="5032"/>
                  </a:lnTo>
                  <a:cubicBezTo>
                    <a:pt x="10473" y="5032"/>
                    <a:pt x="10465" y="5032"/>
                    <a:pt x="10456" y="5032"/>
                  </a:cubicBezTo>
                  <a:lnTo>
                    <a:pt x="10456" y="5032"/>
                  </a:lnTo>
                  <a:close/>
                  <a:moveTo>
                    <a:pt x="7672" y="4408"/>
                  </a:moveTo>
                  <a:lnTo>
                    <a:pt x="9260" y="4176"/>
                  </a:lnTo>
                  <a:lnTo>
                    <a:pt x="9564" y="4131"/>
                  </a:lnTo>
                  <a:lnTo>
                    <a:pt x="6843" y="5567"/>
                  </a:lnTo>
                  <a:lnTo>
                    <a:pt x="7530" y="4488"/>
                  </a:lnTo>
                  <a:cubicBezTo>
                    <a:pt x="7547" y="4488"/>
                    <a:pt x="7556" y="4497"/>
                    <a:pt x="7574" y="4497"/>
                  </a:cubicBezTo>
                  <a:lnTo>
                    <a:pt x="7574" y="4497"/>
                  </a:lnTo>
                  <a:cubicBezTo>
                    <a:pt x="7619" y="4497"/>
                    <a:pt x="7663" y="4452"/>
                    <a:pt x="7672" y="4408"/>
                  </a:cubicBezTo>
                  <a:moveTo>
                    <a:pt x="6860" y="5674"/>
                  </a:moveTo>
                  <a:cubicBezTo>
                    <a:pt x="6860" y="5674"/>
                    <a:pt x="6860" y="5665"/>
                    <a:pt x="6860" y="5656"/>
                  </a:cubicBezTo>
                  <a:lnTo>
                    <a:pt x="6860" y="5656"/>
                  </a:lnTo>
                  <a:cubicBezTo>
                    <a:pt x="6860" y="5648"/>
                    <a:pt x="6860" y="5639"/>
                    <a:pt x="6860" y="5630"/>
                  </a:cubicBezTo>
                  <a:lnTo>
                    <a:pt x="6860" y="5630"/>
                  </a:lnTo>
                  <a:lnTo>
                    <a:pt x="9671" y="4149"/>
                  </a:lnTo>
                  <a:cubicBezTo>
                    <a:pt x="9671" y="4149"/>
                    <a:pt x="9679" y="4149"/>
                    <a:pt x="9679" y="4149"/>
                  </a:cubicBezTo>
                  <a:lnTo>
                    <a:pt x="9679" y="4149"/>
                  </a:lnTo>
                  <a:lnTo>
                    <a:pt x="8689" y="6682"/>
                  </a:lnTo>
                  <a:cubicBezTo>
                    <a:pt x="8689" y="6682"/>
                    <a:pt x="8689" y="6682"/>
                    <a:pt x="8689" y="6682"/>
                  </a:cubicBezTo>
                  <a:lnTo>
                    <a:pt x="8689" y="6682"/>
                  </a:lnTo>
                  <a:cubicBezTo>
                    <a:pt x="8662" y="6682"/>
                    <a:pt x="8645" y="6691"/>
                    <a:pt x="8627" y="6700"/>
                  </a:cubicBezTo>
                  <a:lnTo>
                    <a:pt x="8627" y="6700"/>
                  </a:lnTo>
                  <a:close/>
                  <a:moveTo>
                    <a:pt x="9769" y="4167"/>
                  </a:moveTo>
                  <a:lnTo>
                    <a:pt x="10402" y="5068"/>
                  </a:lnTo>
                  <a:cubicBezTo>
                    <a:pt x="10393" y="5086"/>
                    <a:pt x="10384" y="5103"/>
                    <a:pt x="10384" y="5130"/>
                  </a:cubicBezTo>
                  <a:lnTo>
                    <a:pt x="10384" y="5130"/>
                  </a:lnTo>
                  <a:cubicBezTo>
                    <a:pt x="10384" y="5139"/>
                    <a:pt x="10384" y="5157"/>
                    <a:pt x="10393" y="5166"/>
                  </a:cubicBezTo>
                  <a:lnTo>
                    <a:pt x="10393" y="5166"/>
                  </a:lnTo>
                  <a:lnTo>
                    <a:pt x="8770" y="6665"/>
                  </a:lnTo>
                  <a:lnTo>
                    <a:pt x="9733" y="4176"/>
                  </a:lnTo>
                  <a:cubicBezTo>
                    <a:pt x="9733" y="4176"/>
                    <a:pt x="9742" y="4176"/>
                    <a:pt x="9742" y="4176"/>
                  </a:cubicBezTo>
                  <a:lnTo>
                    <a:pt x="9742" y="4176"/>
                  </a:lnTo>
                  <a:cubicBezTo>
                    <a:pt x="9751" y="4176"/>
                    <a:pt x="9760" y="4176"/>
                    <a:pt x="9769" y="4167"/>
                  </a:cubicBezTo>
                  <a:moveTo>
                    <a:pt x="812" y="6343"/>
                  </a:moveTo>
                  <a:cubicBezTo>
                    <a:pt x="821" y="6334"/>
                    <a:pt x="821" y="6317"/>
                    <a:pt x="821" y="6308"/>
                  </a:cubicBezTo>
                  <a:lnTo>
                    <a:pt x="821" y="6308"/>
                  </a:lnTo>
                  <a:cubicBezTo>
                    <a:pt x="821" y="6272"/>
                    <a:pt x="812" y="6254"/>
                    <a:pt x="794" y="6236"/>
                  </a:cubicBezTo>
                  <a:lnTo>
                    <a:pt x="794" y="6236"/>
                  </a:lnTo>
                  <a:lnTo>
                    <a:pt x="1026" y="5059"/>
                  </a:lnTo>
                  <a:cubicBezTo>
                    <a:pt x="1071" y="5050"/>
                    <a:pt x="1115" y="5014"/>
                    <a:pt x="1115" y="4961"/>
                  </a:cubicBezTo>
                  <a:lnTo>
                    <a:pt x="1115" y="4961"/>
                  </a:lnTo>
                  <a:cubicBezTo>
                    <a:pt x="1115" y="4961"/>
                    <a:pt x="1115" y="4961"/>
                    <a:pt x="1115" y="4952"/>
                  </a:cubicBezTo>
                  <a:lnTo>
                    <a:pt x="1115" y="4952"/>
                  </a:lnTo>
                  <a:lnTo>
                    <a:pt x="3024" y="4336"/>
                  </a:lnTo>
                  <a:cubicBezTo>
                    <a:pt x="3033" y="4354"/>
                    <a:pt x="3051" y="4363"/>
                    <a:pt x="3069" y="4372"/>
                  </a:cubicBezTo>
                  <a:lnTo>
                    <a:pt x="3069" y="4372"/>
                  </a:lnTo>
                  <a:lnTo>
                    <a:pt x="2355" y="6138"/>
                  </a:lnTo>
                  <a:cubicBezTo>
                    <a:pt x="2346" y="6138"/>
                    <a:pt x="2346" y="6138"/>
                    <a:pt x="2346" y="6138"/>
                  </a:cubicBezTo>
                  <a:lnTo>
                    <a:pt x="2346" y="6138"/>
                  </a:lnTo>
                  <a:cubicBezTo>
                    <a:pt x="2293" y="6138"/>
                    <a:pt x="2248" y="6183"/>
                    <a:pt x="2248" y="6236"/>
                  </a:cubicBezTo>
                  <a:lnTo>
                    <a:pt x="2248" y="6236"/>
                  </a:lnTo>
                  <a:cubicBezTo>
                    <a:pt x="2248" y="6281"/>
                    <a:pt x="2275" y="6326"/>
                    <a:pt x="2320" y="6334"/>
                  </a:cubicBezTo>
                  <a:lnTo>
                    <a:pt x="2320" y="6334"/>
                  </a:lnTo>
                  <a:lnTo>
                    <a:pt x="2453" y="7423"/>
                  </a:lnTo>
                  <a:cubicBezTo>
                    <a:pt x="2453" y="7423"/>
                    <a:pt x="2453" y="7423"/>
                    <a:pt x="2453" y="7423"/>
                  </a:cubicBezTo>
                  <a:lnTo>
                    <a:pt x="2453" y="7423"/>
                  </a:lnTo>
                  <a:cubicBezTo>
                    <a:pt x="2195" y="7209"/>
                    <a:pt x="1374" y="6691"/>
                    <a:pt x="812" y="6343"/>
                  </a:cubicBezTo>
                  <a:moveTo>
                    <a:pt x="4800" y="4604"/>
                  </a:moveTo>
                  <a:cubicBezTo>
                    <a:pt x="4800" y="4604"/>
                    <a:pt x="4800" y="4595"/>
                    <a:pt x="4800" y="4595"/>
                  </a:cubicBezTo>
                  <a:lnTo>
                    <a:pt x="4800" y="4595"/>
                  </a:lnTo>
                  <a:lnTo>
                    <a:pt x="7476" y="4425"/>
                  </a:lnTo>
                  <a:cubicBezTo>
                    <a:pt x="7476" y="4434"/>
                    <a:pt x="7485" y="4443"/>
                    <a:pt x="7485" y="4443"/>
                  </a:cubicBezTo>
                  <a:lnTo>
                    <a:pt x="7485" y="4443"/>
                  </a:lnTo>
                  <a:lnTo>
                    <a:pt x="6771" y="5558"/>
                  </a:lnTo>
                  <a:cubicBezTo>
                    <a:pt x="6771" y="5558"/>
                    <a:pt x="6762" y="5558"/>
                    <a:pt x="6762" y="5558"/>
                  </a:cubicBezTo>
                  <a:lnTo>
                    <a:pt x="6762" y="5558"/>
                  </a:lnTo>
                  <a:cubicBezTo>
                    <a:pt x="6736" y="5558"/>
                    <a:pt x="6709" y="5567"/>
                    <a:pt x="6691" y="5585"/>
                  </a:cubicBezTo>
                  <a:lnTo>
                    <a:pt x="6691" y="5585"/>
                  </a:lnTo>
                  <a:close/>
                  <a:moveTo>
                    <a:pt x="2445" y="6236"/>
                  </a:moveTo>
                  <a:cubicBezTo>
                    <a:pt x="2445" y="6236"/>
                    <a:pt x="2445" y="6236"/>
                    <a:pt x="2445" y="6236"/>
                  </a:cubicBezTo>
                  <a:lnTo>
                    <a:pt x="2445" y="6236"/>
                  </a:lnTo>
                  <a:cubicBezTo>
                    <a:pt x="2445" y="6227"/>
                    <a:pt x="2445" y="6227"/>
                    <a:pt x="2445" y="6218"/>
                  </a:cubicBezTo>
                  <a:lnTo>
                    <a:pt x="2445" y="6218"/>
                  </a:lnTo>
                  <a:lnTo>
                    <a:pt x="4630" y="4631"/>
                  </a:lnTo>
                  <a:cubicBezTo>
                    <a:pt x="4648" y="4648"/>
                    <a:pt x="4666" y="4657"/>
                    <a:pt x="4693" y="4666"/>
                  </a:cubicBezTo>
                  <a:lnTo>
                    <a:pt x="4693" y="4666"/>
                  </a:lnTo>
                  <a:lnTo>
                    <a:pt x="6343" y="7048"/>
                  </a:lnTo>
                  <a:cubicBezTo>
                    <a:pt x="6343" y="7048"/>
                    <a:pt x="6343" y="7057"/>
                    <a:pt x="6334" y="7057"/>
                  </a:cubicBezTo>
                  <a:lnTo>
                    <a:pt x="6334" y="7057"/>
                  </a:lnTo>
                  <a:close/>
                  <a:moveTo>
                    <a:pt x="4764" y="4657"/>
                  </a:moveTo>
                  <a:lnTo>
                    <a:pt x="6664" y="5639"/>
                  </a:lnTo>
                  <a:cubicBezTo>
                    <a:pt x="6664" y="5648"/>
                    <a:pt x="6664" y="5656"/>
                    <a:pt x="6664" y="5656"/>
                  </a:cubicBezTo>
                  <a:lnTo>
                    <a:pt x="6664" y="5656"/>
                  </a:lnTo>
                  <a:cubicBezTo>
                    <a:pt x="6664" y="5692"/>
                    <a:pt x="6682" y="5719"/>
                    <a:pt x="6700" y="5737"/>
                  </a:cubicBezTo>
                  <a:lnTo>
                    <a:pt x="6700" y="5737"/>
                  </a:lnTo>
                  <a:lnTo>
                    <a:pt x="6397" y="7012"/>
                  </a:lnTo>
                  <a:cubicBezTo>
                    <a:pt x="6397" y="7012"/>
                    <a:pt x="6397" y="7012"/>
                    <a:pt x="6397" y="7012"/>
                  </a:cubicBezTo>
                  <a:lnTo>
                    <a:pt x="6397" y="7012"/>
                  </a:lnTo>
                  <a:close/>
                  <a:moveTo>
                    <a:pt x="152" y="5005"/>
                  </a:moveTo>
                  <a:cubicBezTo>
                    <a:pt x="170" y="4987"/>
                    <a:pt x="179" y="4970"/>
                    <a:pt x="187" y="4952"/>
                  </a:cubicBezTo>
                  <a:lnTo>
                    <a:pt x="187" y="4952"/>
                  </a:lnTo>
                  <a:lnTo>
                    <a:pt x="919" y="4978"/>
                  </a:lnTo>
                  <a:cubicBezTo>
                    <a:pt x="919" y="5005"/>
                    <a:pt x="937" y="5032"/>
                    <a:pt x="964" y="5041"/>
                  </a:cubicBezTo>
                  <a:lnTo>
                    <a:pt x="964" y="5041"/>
                  </a:lnTo>
                  <a:lnTo>
                    <a:pt x="732" y="6210"/>
                  </a:lnTo>
                  <a:cubicBezTo>
                    <a:pt x="732" y="6210"/>
                    <a:pt x="723" y="6201"/>
                    <a:pt x="723" y="6201"/>
                  </a:cubicBezTo>
                  <a:lnTo>
                    <a:pt x="723" y="6201"/>
                  </a:lnTo>
                  <a:cubicBezTo>
                    <a:pt x="723" y="6201"/>
                    <a:pt x="714" y="6201"/>
                    <a:pt x="714" y="6210"/>
                  </a:cubicBezTo>
                  <a:lnTo>
                    <a:pt x="714" y="6210"/>
                  </a:lnTo>
                  <a:close/>
                  <a:moveTo>
                    <a:pt x="6825" y="5728"/>
                  </a:moveTo>
                  <a:lnTo>
                    <a:pt x="8591" y="6763"/>
                  </a:lnTo>
                  <a:cubicBezTo>
                    <a:pt x="8591" y="6763"/>
                    <a:pt x="8591" y="6772"/>
                    <a:pt x="8591" y="6780"/>
                  </a:cubicBezTo>
                  <a:lnTo>
                    <a:pt x="8591" y="6780"/>
                  </a:lnTo>
                  <a:cubicBezTo>
                    <a:pt x="8591" y="6789"/>
                    <a:pt x="8591" y="6798"/>
                    <a:pt x="8591" y="6807"/>
                  </a:cubicBezTo>
                  <a:lnTo>
                    <a:pt x="8591" y="6807"/>
                  </a:lnTo>
                  <a:lnTo>
                    <a:pt x="6075" y="8707"/>
                  </a:lnTo>
                  <a:cubicBezTo>
                    <a:pt x="6075" y="8707"/>
                    <a:pt x="6066" y="8707"/>
                    <a:pt x="6066" y="8707"/>
                  </a:cubicBezTo>
                  <a:lnTo>
                    <a:pt x="6066" y="8707"/>
                  </a:lnTo>
                  <a:lnTo>
                    <a:pt x="6423" y="7209"/>
                  </a:lnTo>
                  <a:cubicBezTo>
                    <a:pt x="6423" y="7209"/>
                    <a:pt x="6423" y="7209"/>
                    <a:pt x="6423" y="7209"/>
                  </a:cubicBezTo>
                  <a:lnTo>
                    <a:pt x="6423" y="7209"/>
                  </a:lnTo>
                  <a:cubicBezTo>
                    <a:pt x="6477" y="7209"/>
                    <a:pt x="6521" y="7164"/>
                    <a:pt x="6521" y="7111"/>
                  </a:cubicBezTo>
                  <a:lnTo>
                    <a:pt x="6521" y="7111"/>
                  </a:lnTo>
                  <a:cubicBezTo>
                    <a:pt x="6521" y="7075"/>
                    <a:pt x="6504" y="7039"/>
                    <a:pt x="6477" y="7021"/>
                  </a:cubicBezTo>
                  <a:lnTo>
                    <a:pt x="6477" y="7021"/>
                  </a:lnTo>
                  <a:lnTo>
                    <a:pt x="6762" y="5755"/>
                  </a:lnTo>
                  <a:cubicBezTo>
                    <a:pt x="6762" y="5755"/>
                    <a:pt x="6762" y="5755"/>
                    <a:pt x="6762" y="5755"/>
                  </a:cubicBezTo>
                  <a:lnTo>
                    <a:pt x="6762" y="5755"/>
                  </a:lnTo>
                  <a:cubicBezTo>
                    <a:pt x="6789" y="5755"/>
                    <a:pt x="6807" y="5746"/>
                    <a:pt x="6825" y="5728"/>
                  </a:cubicBezTo>
                  <a:moveTo>
                    <a:pt x="2596" y="7512"/>
                  </a:moveTo>
                  <a:cubicBezTo>
                    <a:pt x="2596" y="7512"/>
                    <a:pt x="2596" y="7512"/>
                    <a:pt x="2596" y="7512"/>
                  </a:cubicBezTo>
                  <a:lnTo>
                    <a:pt x="2596" y="7512"/>
                  </a:lnTo>
                  <a:cubicBezTo>
                    <a:pt x="2596" y="7458"/>
                    <a:pt x="2560" y="7423"/>
                    <a:pt x="2516" y="7414"/>
                  </a:cubicBezTo>
                  <a:lnTo>
                    <a:pt x="2516" y="7414"/>
                  </a:lnTo>
                  <a:lnTo>
                    <a:pt x="2382" y="6326"/>
                  </a:lnTo>
                  <a:cubicBezTo>
                    <a:pt x="2400" y="6317"/>
                    <a:pt x="2409" y="6308"/>
                    <a:pt x="2418" y="6299"/>
                  </a:cubicBezTo>
                  <a:lnTo>
                    <a:pt x="2418" y="6299"/>
                  </a:lnTo>
                  <a:lnTo>
                    <a:pt x="6316" y="7119"/>
                  </a:lnTo>
                  <a:lnTo>
                    <a:pt x="4113" y="8003"/>
                  </a:lnTo>
                  <a:cubicBezTo>
                    <a:pt x="4095" y="7976"/>
                    <a:pt x="4068" y="7967"/>
                    <a:pt x="4032" y="7967"/>
                  </a:cubicBezTo>
                  <a:lnTo>
                    <a:pt x="4032" y="7967"/>
                  </a:lnTo>
                  <a:cubicBezTo>
                    <a:pt x="4006" y="7967"/>
                    <a:pt x="3979" y="7976"/>
                    <a:pt x="3961" y="8003"/>
                  </a:cubicBezTo>
                  <a:lnTo>
                    <a:pt x="3961" y="8003"/>
                  </a:lnTo>
                  <a:close/>
                  <a:moveTo>
                    <a:pt x="4131" y="8074"/>
                  </a:moveTo>
                  <a:cubicBezTo>
                    <a:pt x="4131" y="8065"/>
                    <a:pt x="4131" y="8065"/>
                    <a:pt x="4131" y="8065"/>
                  </a:cubicBezTo>
                  <a:lnTo>
                    <a:pt x="4131" y="8065"/>
                  </a:lnTo>
                  <a:cubicBezTo>
                    <a:pt x="4131" y="8065"/>
                    <a:pt x="4131" y="8056"/>
                    <a:pt x="4131" y="8056"/>
                  </a:cubicBezTo>
                  <a:lnTo>
                    <a:pt x="4131" y="8056"/>
                  </a:lnTo>
                  <a:lnTo>
                    <a:pt x="6343" y="7173"/>
                  </a:lnTo>
                  <a:cubicBezTo>
                    <a:pt x="6352" y="7173"/>
                    <a:pt x="6352" y="7182"/>
                    <a:pt x="6361" y="7182"/>
                  </a:cubicBezTo>
                  <a:lnTo>
                    <a:pt x="6361" y="7182"/>
                  </a:lnTo>
                  <a:lnTo>
                    <a:pt x="6004" y="8690"/>
                  </a:lnTo>
                  <a:cubicBezTo>
                    <a:pt x="5977" y="8699"/>
                    <a:pt x="5959" y="8707"/>
                    <a:pt x="5942" y="8725"/>
                  </a:cubicBezTo>
                  <a:lnTo>
                    <a:pt x="5942" y="872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5" name="Google Shape;785;p69"/>
          <p:cNvSpPr/>
          <p:nvPr/>
        </p:nvSpPr>
        <p:spPr>
          <a:xfrm>
            <a:off x="7464915" y="1230392"/>
            <a:ext cx="660023" cy="660100"/>
          </a:xfrm>
          <a:custGeom>
            <a:rect b="b" l="l" r="r" t="t"/>
            <a:pathLst>
              <a:path extrusionOk="0" h="4810" w="4809">
                <a:moveTo>
                  <a:pt x="4345" y="1571"/>
                </a:moveTo>
                <a:cubicBezTo>
                  <a:pt x="4809" y="2641"/>
                  <a:pt x="4309" y="3890"/>
                  <a:pt x="3239" y="4345"/>
                </a:cubicBezTo>
                <a:cubicBezTo>
                  <a:pt x="2168" y="4809"/>
                  <a:pt x="919" y="4319"/>
                  <a:pt x="464" y="3248"/>
                </a:cubicBezTo>
                <a:cubicBezTo>
                  <a:pt x="0" y="2169"/>
                  <a:pt x="491" y="929"/>
                  <a:pt x="1571" y="465"/>
                </a:cubicBezTo>
                <a:cubicBezTo>
                  <a:pt x="2641" y="1"/>
                  <a:pt x="3881" y="500"/>
                  <a:pt x="4345" y="1571"/>
                </a:cubicBezTo>
              </a:path>
            </a:pathLst>
          </a:custGeom>
          <a:gradFill>
            <a:gsLst>
              <a:gs pos="0">
                <a:schemeClr val="dk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69"/>
          <p:cNvSpPr/>
          <p:nvPr/>
        </p:nvSpPr>
        <p:spPr>
          <a:xfrm>
            <a:off x="5062740" y="3110817"/>
            <a:ext cx="660023" cy="660100"/>
          </a:xfrm>
          <a:custGeom>
            <a:rect b="b" l="l" r="r" t="t"/>
            <a:pathLst>
              <a:path extrusionOk="0" h="4810" w="4809">
                <a:moveTo>
                  <a:pt x="4345" y="1571"/>
                </a:moveTo>
                <a:cubicBezTo>
                  <a:pt x="4809" y="2641"/>
                  <a:pt x="4309" y="3890"/>
                  <a:pt x="3239" y="4345"/>
                </a:cubicBezTo>
                <a:cubicBezTo>
                  <a:pt x="2168" y="4809"/>
                  <a:pt x="919" y="4319"/>
                  <a:pt x="464" y="3248"/>
                </a:cubicBezTo>
                <a:cubicBezTo>
                  <a:pt x="0" y="2169"/>
                  <a:pt x="491" y="929"/>
                  <a:pt x="1571" y="465"/>
                </a:cubicBezTo>
                <a:cubicBezTo>
                  <a:pt x="2641" y="1"/>
                  <a:pt x="3881" y="500"/>
                  <a:pt x="4345" y="1571"/>
                </a:cubicBezTo>
              </a:path>
            </a:pathLst>
          </a:custGeom>
          <a:gradFill>
            <a:gsLst>
              <a:gs pos="0">
                <a:schemeClr val="dk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69"/>
          <p:cNvSpPr/>
          <p:nvPr/>
        </p:nvSpPr>
        <p:spPr>
          <a:xfrm>
            <a:off x="7063573" y="3110827"/>
            <a:ext cx="327012" cy="327044"/>
          </a:xfrm>
          <a:custGeom>
            <a:rect b="b" l="l" r="r" t="t"/>
            <a:pathLst>
              <a:path extrusionOk="0" h="4810" w="4809">
                <a:moveTo>
                  <a:pt x="4345" y="1571"/>
                </a:moveTo>
                <a:cubicBezTo>
                  <a:pt x="4809" y="2641"/>
                  <a:pt x="4309" y="3890"/>
                  <a:pt x="3239" y="4345"/>
                </a:cubicBezTo>
                <a:cubicBezTo>
                  <a:pt x="2168" y="4809"/>
                  <a:pt x="919" y="4319"/>
                  <a:pt x="464" y="3248"/>
                </a:cubicBezTo>
                <a:cubicBezTo>
                  <a:pt x="0" y="2169"/>
                  <a:pt x="491" y="929"/>
                  <a:pt x="1571" y="465"/>
                </a:cubicBezTo>
                <a:cubicBezTo>
                  <a:pt x="2641" y="1"/>
                  <a:pt x="3881" y="500"/>
                  <a:pt x="4345" y="1571"/>
                </a:cubicBezTo>
              </a:path>
            </a:pathLst>
          </a:custGeom>
          <a:gradFill>
            <a:gsLst>
              <a:gs pos="0">
                <a:schemeClr val="dk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69"/>
          <p:cNvSpPr/>
          <p:nvPr/>
        </p:nvSpPr>
        <p:spPr>
          <a:xfrm>
            <a:off x="5260079" y="372478"/>
            <a:ext cx="945630" cy="945730"/>
          </a:xfrm>
          <a:custGeom>
            <a:rect b="b" l="l" r="r" t="t"/>
            <a:pathLst>
              <a:path extrusionOk="0" h="4810" w="4809">
                <a:moveTo>
                  <a:pt x="4345" y="1571"/>
                </a:moveTo>
                <a:cubicBezTo>
                  <a:pt x="4809" y="2641"/>
                  <a:pt x="4309" y="3890"/>
                  <a:pt x="3239" y="4345"/>
                </a:cubicBezTo>
                <a:cubicBezTo>
                  <a:pt x="2168" y="4809"/>
                  <a:pt x="919" y="4319"/>
                  <a:pt x="464" y="3248"/>
                </a:cubicBezTo>
                <a:cubicBezTo>
                  <a:pt x="0" y="2169"/>
                  <a:pt x="491" y="929"/>
                  <a:pt x="1571" y="465"/>
                </a:cubicBezTo>
                <a:cubicBezTo>
                  <a:pt x="2641" y="1"/>
                  <a:pt x="3881" y="500"/>
                  <a:pt x="4345" y="1571"/>
                </a:cubicBezTo>
              </a:path>
            </a:pathLst>
          </a:custGeom>
          <a:gradFill>
            <a:gsLst>
              <a:gs pos="0">
                <a:schemeClr val="dk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69"/>
          <p:cNvSpPr/>
          <p:nvPr/>
        </p:nvSpPr>
        <p:spPr>
          <a:xfrm>
            <a:off x="5062747" y="1480390"/>
            <a:ext cx="238346" cy="238372"/>
          </a:xfrm>
          <a:custGeom>
            <a:rect b="b" l="l" r="r" t="t"/>
            <a:pathLst>
              <a:path extrusionOk="0" h="4810" w="4809">
                <a:moveTo>
                  <a:pt x="4345" y="1571"/>
                </a:moveTo>
                <a:cubicBezTo>
                  <a:pt x="4809" y="2641"/>
                  <a:pt x="4309" y="3890"/>
                  <a:pt x="3239" y="4345"/>
                </a:cubicBezTo>
                <a:cubicBezTo>
                  <a:pt x="2168" y="4809"/>
                  <a:pt x="919" y="4319"/>
                  <a:pt x="464" y="3248"/>
                </a:cubicBezTo>
                <a:cubicBezTo>
                  <a:pt x="0" y="2169"/>
                  <a:pt x="491" y="929"/>
                  <a:pt x="1571" y="465"/>
                </a:cubicBezTo>
                <a:cubicBezTo>
                  <a:pt x="2641" y="1"/>
                  <a:pt x="3881" y="500"/>
                  <a:pt x="4345" y="1571"/>
                </a:cubicBezTo>
              </a:path>
            </a:pathLst>
          </a:custGeom>
          <a:gradFill>
            <a:gsLst>
              <a:gs pos="0">
                <a:schemeClr val="dk2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0"/>
          <p:cNvSpPr txBox="1"/>
          <p:nvPr>
            <p:ph type="title"/>
          </p:nvPr>
        </p:nvSpPr>
        <p:spPr>
          <a:xfrm>
            <a:off x="720000" y="234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Dataset Used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0"/>
          <p:cNvSpPr txBox="1"/>
          <p:nvPr>
            <p:ph idx="2" type="subTitle"/>
          </p:nvPr>
        </p:nvSpPr>
        <p:spPr>
          <a:xfrm>
            <a:off x="851275" y="1240300"/>
            <a:ext cx="6892200" cy="13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400" u="sng">
                <a:solidFill>
                  <a:schemeClr val="hlink"/>
                </a:solidFill>
                <a:hlinkClick r:id="rId3"/>
              </a:rPr>
              <a:t>Emotion</a:t>
            </a:r>
            <a:r>
              <a:rPr lang="ca" sz="1400"/>
              <a:t> is a dataset of English Twitter messages with six basic emotions: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400"/>
              <a:t>Anger, fear, joy, love, sadness, and surprise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56" name="Google Shape;456;p40"/>
          <p:cNvSpPr txBox="1"/>
          <p:nvPr>
            <p:ph idx="3" type="subTitle"/>
          </p:nvPr>
        </p:nvSpPr>
        <p:spPr>
          <a:xfrm>
            <a:off x="851275" y="921675"/>
            <a:ext cx="30984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Emotions Dataset</a:t>
            </a:r>
            <a:endParaRPr/>
          </a:p>
        </p:txBody>
      </p:sp>
      <p:sp>
        <p:nvSpPr>
          <p:cNvPr id="457" name="Google Shape;457;p40"/>
          <p:cNvSpPr/>
          <p:nvPr/>
        </p:nvSpPr>
        <p:spPr>
          <a:xfrm>
            <a:off x="317869" y="1705579"/>
            <a:ext cx="1044900" cy="1044900"/>
          </a:xfrm>
          <a:prstGeom prst="ellipse">
            <a:avLst/>
          </a:prstGeom>
          <a:gradFill>
            <a:gsLst>
              <a:gs pos="0">
                <a:srgbClr val="8134EC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775" y="1925874"/>
            <a:ext cx="5375774" cy="27558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9" name="Google Shape;459;p40"/>
          <p:cNvSpPr txBox="1"/>
          <p:nvPr/>
        </p:nvSpPr>
        <p:spPr>
          <a:xfrm>
            <a:off x="87425" y="4774200"/>
            <a:ext cx="710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Source: </a:t>
            </a:r>
            <a:r>
              <a:rPr lang="ca" sz="1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https://github.com/dair-ai/emotion_dataset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60" name="Google Shape;46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1"/>
          <p:cNvSpPr txBox="1"/>
          <p:nvPr>
            <p:ph type="title"/>
          </p:nvPr>
        </p:nvSpPr>
        <p:spPr>
          <a:xfrm>
            <a:off x="720000" y="234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Dataset Used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1"/>
          <p:cNvSpPr txBox="1"/>
          <p:nvPr>
            <p:ph idx="2" type="subTitle"/>
          </p:nvPr>
        </p:nvSpPr>
        <p:spPr>
          <a:xfrm>
            <a:off x="698475" y="3801150"/>
            <a:ext cx="6892200" cy="13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400"/>
              <a:t>Text</a:t>
            </a:r>
            <a:r>
              <a:rPr lang="ca" sz="1400"/>
              <a:t>: a string feature.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400"/>
              <a:t>Label</a:t>
            </a:r>
            <a:r>
              <a:rPr lang="ca" sz="1400"/>
              <a:t>: a classification label, with possible values including sadness (0), joy (1), love (2), anger (3), fear (4), surprise (5).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67" name="Google Shape;467;p41"/>
          <p:cNvSpPr/>
          <p:nvPr/>
        </p:nvSpPr>
        <p:spPr>
          <a:xfrm>
            <a:off x="317869" y="1476979"/>
            <a:ext cx="1044900" cy="1044900"/>
          </a:xfrm>
          <a:prstGeom prst="ellipse">
            <a:avLst/>
          </a:prstGeom>
          <a:gradFill>
            <a:gsLst>
              <a:gs pos="0">
                <a:srgbClr val="8134EC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41"/>
          <p:cNvPicPr preferRelativeResize="0"/>
          <p:nvPr/>
        </p:nvPicPr>
        <p:blipFill rotWithShape="1">
          <a:blip r:embed="rId3">
            <a:alphaModFix/>
          </a:blip>
          <a:srcRect b="31101" l="25132" r="0" t="0"/>
          <a:stretch/>
        </p:blipFill>
        <p:spPr>
          <a:xfrm>
            <a:off x="3365816" y="1463075"/>
            <a:ext cx="1557509" cy="7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1"/>
          <p:cNvSpPr txBox="1"/>
          <p:nvPr>
            <p:ph idx="3" type="subTitle"/>
          </p:nvPr>
        </p:nvSpPr>
        <p:spPr>
          <a:xfrm>
            <a:off x="622275" y="2253150"/>
            <a:ext cx="30984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Example</a:t>
            </a:r>
            <a:endParaRPr sz="1800"/>
          </a:p>
        </p:txBody>
      </p:sp>
      <p:pic>
        <p:nvPicPr>
          <p:cNvPr id="470" name="Google Shape;470;p41"/>
          <p:cNvPicPr preferRelativeResize="0"/>
          <p:nvPr/>
        </p:nvPicPr>
        <p:blipFill rotWithShape="1">
          <a:blip r:embed="rId4">
            <a:alphaModFix/>
          </a:blip>
          <a:srcRect b="0" l="0" r="21241" t="0"/>
          <a:stretch/>
        </p:blipFill>
        <p:spPr>
          <a:xfrm>
            <a:off x="1228950" y="2659350"/>
            <a:ext cx="6772075" cy="11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1"/>
          <p:cNvSpPr txBox="1"/>
          <p:nvPr/>
        </p:nvSpPr>
        <p:spPr>
          <a:xfrm>
            <a:off x="533400" y="9144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Emotions Dataset</a:t>
            </a:r>
            <a:endParaRPr sz="20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72" name="Google Shape;47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2"/>
          <p:cNvSpPr txBox="1"/>
          <p:nvPr>
            <p:ph type="title"/>
          </p:nvPr>
        </p:nvSpPr>
        <p:spPr>
          <a:xfrm>
            <a:off x="720000" y="234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Dataset Used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2"/>
          <p:cNvSpPr/>
          <p:nvPr/>
        </p:nvSpPr>
        <p:spPr>
          <a:xfrm>
            <a:off x="317869" y="1476979"/>
            <a:ext cx="1044900" cy="1044900"/>
          </a:xfrm>
          <a:prstGeom prst="ellipse">
            <a:avLst/>
          </a:prstGeom>
          <a:gradFill>
            <a:gsLst>
              <a:gs pos="0">
                <a:srgbClr val="8134EC">
                  <a:alpha val="50196"/>
                  <a:alpha val="49380"/>
                </a:srgbClr>
              </a:gs>
              <a:gs pos="77000">
                <a:srgbClr val="FFFFFF">
                  <a:alpha val="0"/>
                  <a:alpha val="49380"/>
                </a:srgbClr>
              </a:gs>
              <a:gs pos="100000">
                <a:srgbClr val="FFFFFF">
                  <a:alpha val="0"/>
                  <a:alpha val="493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2"/>
          <p:cNvSpPr txBox="1"/>
          <p:nvPr/>
        </p:nvSpPr>
        <p:spPr>
          <a:xfrm>
            <a:off x="533400" y="9144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Data Classes</a:t>
            </a:r>
            <a:endParaRPr sz="2000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80" name="Google Shape;48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481" name="Google Shape;4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868" y="2332700"/>
            <a:ext cx="870430" cy="81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814" y="2332700"/>
            <a:ext cx="870430" cy="81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7758" y="2332700"/>
            <a:ext cx="870430" cy="82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9810" y="2337148"/>
            <a:ext cx="870431" cy="81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1861" y="2332701"/>
            <a:ext cx="870431" cy="818982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2"/>
          <p:cNvSpPr txBox="1"/>
          <p:nvPr/>
        </p:nvSpPr>
        <p:spPr>
          <a:xfrm>
            <a:off x="1180500" y="3261474"/>
            <a:ext cx="122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0: Sadness</a:t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87" name="Google Shape;487;p42"/>
          <p:cNvSpPr txBox="1"/>
          <p:nvPr/>
        </p:nvSpPr>
        <p:spPr>
          <a:xfrm>
            <a:off x="2445445" y="3261474"/>
            <a:ext cx="122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1: Joy</a:t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88" name="Google Shape;488;p42"/>
          <p:cNvSpPr txBox="1"/>
          <p:nvPr/>
        </p:nvSpPr>
        <p:spPr>
          <a:xfrm>
            <a:off x="3710391" y="3261474"/>
            <a:ext cx="122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2: Love</a:t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89" name="Google Shape;489;p42"/>
          <p:cNvSpPr txBox="1"/>
          <p:nvPr/>
        </p:nvSpPr>
        <p:spPr>
          <a:xfrm>
            <a:off x="5102441" y="3261474"/>
            <a:ext cx="122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3: Anger</a:t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90" name="Google Shape;490;p42"/>
          <p:cNvSpPr txBox="1"/>
          <p:nvPr/>
        </p:nvSpPr>
        <p:spPr>
          <a:xfrm>
            <a:off x="6561659" y="3261474"/>
            <a:ext cx="122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4: Fear</a:t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91" name="Google Shape;491;p42"/>
          <p:cNvSpPr txBox="1"/>
          <p:nvPr>
            <p:ph idx="2" type="subTitle"/>
          </p:nvPr>
        </p:nvSpPr>
        <p:spPr>
          <a:xfrm>
            <a:off x="533400" y="1409050"/>
            <a:ext cx="6892200" cy="13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/>
              <a:t>Data is classified into 5 distinct classes: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3"/>
          <p:cNvSpPr txBox="1"/>
          <p:nvPr>
            <p:ph type="title"/>
          </p:nvPr>
        </p:nvSpPr>
        <p:spPr>
          <a:xfrm>
            <a:off x="720000" y="234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Data Visualization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875" y="2266639"/>
            <a:ext cx="4149707" cy="2790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3"/>
          <p:cNvPicPr preferRelativeResize="0"/>
          <p:nvPr/>
        </p:nvPicPr>
        <p:blipFill rotWithShape="1">
          <a:blip r:embed="rId4">
            <a:alphaModFix/>
          </a:blip>
          <a:srcRect b="3920" l="0" r="0" t="0"/>
          <a:stretch/>
        </p:blipFill>
        <p:spPr>
          <a:xfrm>
            <a:off x="5228846" y="2376106"/>
            <a:ext cx="3185929" cy="268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5290" y="981950"/>
            <a:ext cx="5367953" cy="105486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0" name="Google Shape;500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501" name="Google Shape;501;p4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7400" y="173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3"/>
          <p:cNvSpPr txBox="1"/>
          <p:nvPr/>
        </p:nvSpPr>
        <p:spPr>
          <a:xfrm>
            <a:off x="7897900" y="490500"/>
            <a:ext cx="127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8"/>
              </a:rPr>
              <a:t>Python Notebook</a:t>
            </a:r>
            <a:endParaRPr sz="1000" u="sng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4"/>
          <p:cNvSpPr txBox="1"/>
          <p:nvPr>
            <p:ph type="title"/>
          </p:nvPr>
        </p:nvSpPr>
        <p:spPr>
          <a:xfrm>
            <a:off x="720000" y="234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Data Visualization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576" y="1067525"/>
            <a:ext cx="6956849" cy="37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5"/>
          <p:cNvSpPr txBox="1"/>
          <p:nvPr>
            <p:ph type="title"/>
          </p:nvPr>
        </p:nvSpPr>
        <p:spPr>
          <a:xfrm>
            <a:off x="720000" y="234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Data Visualization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391" y="949900"/>
            <a:ext cx="5919210" cy="36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I App Pitch Deck by Slidesgo">
  <a:themeElements>
    <a:clrScheme name="Simple Light">
      <a:dk1>
        <a:srgbClr val="FFFFFF"/>
      </a:dk1>
      <a:lt1>
        <a:srgbClr val="0B0218"/>
      </a:lt1>
      <a:dk2>
        <a:srgbClr val="CEABFF"/>
      </a:dk2>
      <a:lt2>
        <a:srgbClr val="8134EC"/>
      </a:lt2>
      <a:accent1>
        <a:srgbClr val="240155"/>
      </a:accent1>
      <a:accent2>
        <a:srgbClr val="9101BE"/>
      </a:accent2>
      <a:accent3>
        <a:srgbClr val="4654F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